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0" r:id="rId5"/>
    <p:sldId id="261" r:id="rId6"/>
    <p:sldId id="262" r:id="rId7"/>
    <p:sldId id="259" r:id="rId8"/>
    <p:sldId id="264" r:id="rId9"/>
    <p:sldId id="265" r:id="rId10"/>
    <p:sldId id="266" r:id="rId11"/>
    <p:sldId id="267" r:id="rId12"/>
    <p:sldId id="268" r:id="rId13"/>
    <p:sldId id="271" r:id="rId14"/>
    <p:sldId id="269" r:id="rId15"/>
    <p:sldId id="270" r:id="rId16"/>
    <p:sldId id="272" r:id="rId17"/>
    <p:sldId id="273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E3E0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381E36-3130-414B-9245-68B1E5452929}" v="34" dt="2024-06-07T14:26:19.4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1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NNA CAMPOS DA ROCHA MATTOS" userId="S::marianna.mattos@acad.espm.br::3484e1d7-f54f-4700-ab0e-12016999e10c" providerId="AD" clId="Web-{82381E36-3130-414B-9245-68B1E5452929}"/>
    <pc:docChg chg="modSld">
      <pc:chgData name="MARIANNA CAMPOS DA ROCHA MATTOS" userId="S::marianna.mattos@acad.espm.br::3484e1d7-f54f-4700-ab0e-12016999e10c" providerId="AD" clId="Web-{82381E36-3130-414B-9245-68B1E5452929}" dt="2024-06-07T14:26:16.752" v="27" actId="20577"/>
      <pc:docMkLst>
        <pc:docMk/>
      </pc:docMkLst>
      <pc:sldChg chg="modSp">
        <pc:chgData name="MARIANNA CAMPOS DA ROCHA MATTOS" userId="S::marianna.mattos@acad.espm.br::3484e1d7-f54f-4700-ab0e-12016999e10c" providerId="AD" clId="Web-{82381E36-3130-414B-9245-68B1E5452929}" dt="2024-06-07T14:26:01.720" v="7" actId="20577"/>
        <pc:sldMkLst>
          <pc:docMk/>
          <pc:sldMk cId="3457433770" sldId="264"/>
        </pc:sldMkLst>
        <pc:spChg chg="mod">
          <ac:chgData name="MARIANNA CAMPOS DA ROCHA MATTOS" userId="S::marianna.mattos@acad.espm.br::3484e1d7-f54f-4700-ab0e-12016999e10c" providerId="AD" clId="Web-{82381E36-3130-414B-9245-68B1E5452929}" dt="2024-06-07T14:26:01.720" v="7" actId="20577"/>
          <ac:spMkLst>
            <pc:docMk/>
            <pc:sldMk cId="3457433770" sldId="264"/>
            <ac:spMk id="5" creationId="{89AEDAEE-2B5E-400A-B469-2CC79AC34AAA}"/>
          </ac:spMkLst>
        </pc:spChg>
      </pc:sldChg>
      <pc:sldChg chg="modSp">
        <pc:chgData name="MARIANNA CAMPOS DA ROCHA MATTOS" userId="S::marianna.mattos@acad.espm.br::3484e1d7-f54f-4700-ab0e-12016999e10c" providerId="AD" clId="Web-{82381E36-3130-414B-9245-68B1E5452929}" dt="2024-06-07T14:26:09.830" v="21" actId="20577"/>
        <pc:sldMkLst>
          <pc:docMk/>
          <pc:sldMk cId="1396521088" sldId="265"/>
        </pc:sldMkLst>
        <pc:spChg chg="mod">
          <ac:chgData name="MARIANNA CAMPOS DA ROCHA MATTOS" userId="S::marianna.mattos@acad.espm.br::3484e1d7-f54f-4700-ab0e-12016999e10c" providerId="AD" clId="Web-{82381E36-3130-414B-9245-68B1E5452929}" dt="2024-06-07T14:26:09.830" v="21" actId="20577"/>
          <ac:spMkLst>
            <pc:docMk/>
            <pc:sldMk cId="1396521088" sldId="265"/>
            <ac:spMk id="5" creationId="{89AEDAEE-2B5E-400A-B469-2CC79AC34AAA}"/>
          </ac:spMkLst>
        </pc:spChg>
      </pc:sldChg>
      <pc:sldChg chg="modSp">
        <pc:chgData name="MARIANNA CAMPOS DA ROCHA MATTOS" userId="S::marianna.mattos@acad.espm.br::3484e1d7-f54f-4700-ab0e-12016999e10c" providerId="AD" clId="Web-{82381E36-3130-414B-9245-68B1E5452929}" dt="2024-06-07T14:26:16.752" v="27" actId="20577"/>
        <pc:sldMkLst>
          <pc:docMk/>
          <pc:sldMk cId="2963103214" sldId="266"/>
        </pc:sldMkLst>
        <pc:spChg chg="mod">
          <ac:chgData name="MARIANNA CAMPOS DA ROCHA MATTOS" userId="S::marianna.mattos@acad.espm.br::3484e1d7-f54f-4700-ab0e-12016999e10c" providerId="AD" clId="Web-{82381E36-3130-414B-9245-68B1E5452929}" dt="2024-06-07T14:26:16.752" v="27" actId="20577"/>
          <ac:spMkLst>
            <pc:docMk/>
            <pc:sldMk cId="2963103214" sldId="266"/>
            <ac:spMk id="5" creationId="{89AEDAEE-2B5E-400A-B469-2CC79AC34AAA}"/>
          </ac:spMkLst>
        </pc:spChg>
      </pc:sldChg>
    </pc:docChg>
  </pc:docChgLst>
  <pc:docChgLst>
    <pc:chgData name="MARIANNA CAMPOS DA ROCHA MATTOS" userId="S::marianna.mattos@acad.espm.br::3484e1d7-f54f-4700-ab0e-12016999e10c" providerId="AD" clId="Web-{B5748E8A-9F11-E664-6A1C-DFA468A0D87F}"/>
    <pc:docChg chg="addSld delSld">
      <pc:chgData name="MARIANNA CAMPOS DA ROCHA MATTOS" userId="S::marianna.mattos@acad.espm.br::3484e1d7-f54f-4700-ab0e-12016999e10c" providerId="AD" clId="Web-{B5748E8A-9F11-E664-6A1C-DFA468A0D87F}" dt="2024-05-17T19:33:25.610" v="1"/>
      <pc:docMkLst>
        <pc:docMk/>
      </pc:docMkLst>
      <pc:sldChg chg="new del">
        <pc:chgData name="MARIANNA CAMPOS DA ROCHA MATTOS" userId="S::marianna.mattos@acad.espm.br::3484e1d7-f54f-4700-ab0e-12016999e10c" providerId="AD" clId="Web-{B5748E8A-9F11-E664-6A1C-DFA468A0D87F}" dt="2024-05-17T19:33:25.610" v="1"/>
        <pc:sldMkLst>
          <pc:docMk/>
          <pc:sldMk cId="3522285281" sldId="27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A4DA5F-99D7-486E-AD70-8082AF531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E2E1CC7-B572-4BC7-B0CE-4022520F2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5FC04F-401A-4535-ACB5-41B88F336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ED6-AEA3-4542-ABF8-8514CA8FC43D}" type="datetimeFigureOut">
              <a:rPr lang="pt-BR" smtClean="0"/>
              <a:t>07/06/2024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C4518B-7ADF-4C60-9749-90136C38E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A67610-A345-4592-9D55-579D0FD8A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6AB5-2F86-4588-AEC8-1CAAEBCC52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2899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1FD307-4F7A-4A75-8460-C5840209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99E1B0F-E91D-4CFB-AB13-AA1F336CB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9DB03E-4977-4C17-BB2E-3D0B50FD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ED6-AEA3-4542-ABF8-8514CA8FC43D}" type="datetimeFigureOut">
              <a:rPr lang="pt-BR" smtClean="0"/>
              <a:t>07/06/2024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CB2478-DCB4-4A59-A85A-72B7B203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686D6F-5CFA-4686-BF84-B139339C2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6AB5-2F86-4588-AEC8-1CAAEBCC52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878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A04141D-130D-497D-8843-BD22EF6BF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0BB766D-C4D9-441D-ADC2-5EAC2AACF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4E3EE1-9DDD-47FB-9013-137A9298F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ED6-AEA3-4542-ABF8-8514CA8FC43D}" type="datetimeFigureOut">
              <a:rPr lang="pt-BR" smtClean="0"/>
              <a:t>07/06/2024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A028A8-11B6-4A4B-8171-60136451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7B8F97-5B83-41A0-B91D-2BEFDBA8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6AB5-2F86-4588-AEC8-1CAAEBCC52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8465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4F7405-0867-492C-A237-0345B94A9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AC8044-1C40-4F22-A5F8-0B3996396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C421D5-0091-4771-B03F-FA597BB8B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ED6-AEA3-4542-ABF8-8514CA8FC43D}" type="datetimeFigureOut">
              <a:rPr lang="pt-BR" smtClean="0"/>
              <a:t>07/06/2024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089FFC-E7B7-405F-AA0A-3E81CC75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ED0438-3DA8-4ACD-A505-892D9E1E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6AB5-2F86-4588-AEC8-1CAAEBCC52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57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290C5-F317-4CA4-9944-058E113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A9F3B3-2778-4887-A5BE-5D518119F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9D3CDC-9B3F-481B-9701-F08B5EEB2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ED6-AEA3-4542-ABF8-8514CA8FC43D}" type="datetimeFigureOut">
              <a:rPr lang="pt-BR" smtClean="0"/>
              <a:t>07/06/2024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00D2CD-EA9C-45C1-BDD5-606D7E692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757010-2E5D-4B2E-9CD7-80A2365C9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6AB5-2F86-4588-AEC8-1CAAEBCC52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115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F1EFC-D646-45A2-AE9F-71A26635D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A3BA75-BC16-45AB-B579-EDDD314F59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9AA51B5-07D9-424D-BD98-B59651A58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C72006A-992B-42DD-8F68-D6509367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ED6-AEA3-4542-ABF8-8514CA8FC43D}" type="datetimeFigureOut">
              <a:rPr lang="pt-BR" smtClean="0"/>
              <a:t>07/06/2024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AFDDE9E-4945-483C-8BDD-A308D3774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643B7F6-35EB-407F-84CF-64C086BF0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6AB5-2F86-4588-AEC8-1CAAEBCC52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6308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25F69-EDEA-42CB-BE6F-81D2F90B2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F1F65E-10F5-4B18-86CC-E08343EE7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6B02761-B31D-47E7-9F8E-D3D532EAE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3A55E3D-4569-4118-B724-F4E7E740D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AF68208-4E6E-481C-B9C1-BE1DDE9DEE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B91C1B5-7BE7-4E06-ACED-DEDA8A62C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ED6-AEA3-4542-ABF8-8514CA8FC43D}" type="datetimeFigureOut">
              <a:rPr lang="pt-BR" smtClean="0"/>
              <a:t>07/06/2024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64714B1-C0D0-4B82-8803-F5FF7A40D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F36D138-B97E-4DD7-9736-6737EC21D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6AB5-2F86-4588-AEC8-1CAAEBCC52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091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65A0F-609B-40FB-AFDC-2B5F0AA5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AEED400-5577-418C-9716-9CFC4BDDD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ED6-AEA3-4542-ABF8-8514CA8FC43D}" type="datetimeFigureOut">
              <a:rPr lang="pt-BR" smtClean="0"/>
              <a:t>07/06/2024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A8CF4EA-205F-4DC6-BD9D-4D39F1801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7140491-9AFD-4439-BFAA-59DC6FF7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6AB5-2F86-4588-AEC8-1CAAEBCC52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396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E75ACE-941C-48DB-B557-537D26794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ED6-AEA3-4542-ABF8-8514CA8FC43D}" type="datetimeFigureOut">
              <a:rPr lang="pt-BR" smtClean="0"/>
              <a:t>07/06/2024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56135CB-31F5-4D40-84F3-78AF6AC07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C000339-55EA-4F6C-ADFA-BC730E3F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6AB5-2F86-4588-AEC8-1CAAEBCC52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776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8A297-6A1A-4961-BD80-D737F6145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6758BF-A34D-4C31-9266-A3247A884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47E5F03-CBD5-4292-BF79-42F73FD71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9123A01-8C7D-4F72-B13E-EDCC6A569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ED6-AEA3-4542-ABF8-8514CA8FC43D}" type="datetimeFigureOut">
              <a:rPr lang="pt-BR" smtClean="0"/>
              <a:t>07/06/2024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D4D9BD-59A1-4E64-8DA5-C59AA273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77D6EC-E0A2-4A31-95E3-9453AAFDC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6AB5-2F86-4588-AEC8-1CAAEBCC52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324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8F9C9-D5D8-45D0-9406-BA4E0699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BA06CD0-1A36-4D27-ABE7-E4A39F1616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69D9739-D813-4B97-8631-F3783CF56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5FD3A3F-7C37-40D0-A553-911262927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CED6-AEA3-4542-ABF8-8514CA8FC43D}" type="datetimeFigureOut">
              <a:rPr lang="pt-BR" smtClean="0"/>
              <a:t>07/06/2024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C34D2DD-F9CC-407A-8F2A-A8CB8AFB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D19E37-BA5F-45B0-8E6F-7C88D94E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6AB5-2F86-4588-AEC8-1CAAEBCC52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6729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147C751-51F0-40CB-B8CD-1AC124F86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F27D11-F4AD-489E-ABF0-F3ABE726A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215C9A-AE48-4D1F-89C7-9EB8E23EF8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8CED6-AEA3-4542-ABF8-8514CA8FC43D}" type="datetimeFigureOut">
              <a:rPr lang="pt-BR" smtClean="0"/>
              <a:t>07/06/2024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2D227C-3DC2-4491-A78A-020ED0D0F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8EE286-9A43-4900-8F71-6E19F6843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56AB5-2F86-4588-AEC8-1CAAEBCC52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761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inamaimon.com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jenniferxiao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thalie-lete.com/home" TargetMode="External"/><Relationship Id="rId11" Type="http://schemas.openxmlformats.org/officeDocument/2006/relationships/hyperlink" Target="https://store.oliviarodrigo.com/collections/tops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hyperlink" Target="https://www.rayhart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186C06B-287D-43BF-A7B1-5E7A67A66742}"/>
              </a:ext>
            </a:extLst>
          </p:cNvPr>
          <p:cNvSpPr/>
          <p:nvPr/>
        </p:nvSpPr>
        <p:spPr>
          <a:xfrm>
            <a:off x="1568163" y="2767282"/>
            <a:ext cx="82365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solidFill>
                  <a:srgbClr val="000000"/>
                </a:solidFill>
                <a:latin typeface="Century Schoolbook" panose="02040604050505020304" pitchFamily="18" charset="0"/>
              </a:rPr>
              <a:t>Etapa 1 (protótipo) – Projeto do Portfólio​</a:t>
            </a:r>
            <a:endParaRPr lang="pt-BR" sz="32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E05006C-500F-4EF3-BDB0-F79E1DF24BB9}"/>
              </a:ext>
            </a:extLst>
          </p:cNvPr>
          <p:cNvSpPr/>
          <p:nvPr/>
        </p:nvSpPr>
        <p:spPr>
          <a:xfrm>
            <a:off x="1735945" y="2305615"/>
            <a:ext cx="44812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4F227ED-91A8-4EE1-808F-248E4D2980E3}"/>
              </a:ext>
            </a:extLst>
          </p:cNvPr>
          <p:cNvSpPr/>
          <p:nvPr/>
        </p:nvSpPr>
        <p:spPr>
          <a:xfrm>
            <a:off x="1977728" y="3352057"/>
            <a:ext cx="7417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>
                <a:solidFill>
                  <a:srgbClr val="000000"/>
                </a:solidFill>
                <a:latin typeface="Century Schoolbook" panose="02040604050505020304" pitchFamily="18" charset="0"/>
              </a:rPr>
              <a:t>Introdução à Programação – Cinema e Audiovisual​</a:t>
            </a:r>
            <a:endParaRPr lang="pt-BR" sz="24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8968B6F-9747-4CE7-B197-16E307898DA0}"/>
              </a:ext>
            </a:extLst>
          </p:cNvPr>
          <p:cNvSpPr/>
          <p:nvPr/>
        </p:nvSpPr>
        <p:spPr>
          <a:xfrm>
            <a:off x="2673531" y="5826476"/>
            <a:ext cx="64833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00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Marianna</a:t>
            </a:r>
            <a:r>
              <a:rPr lang="pt-BR" sz="1000" dirty="0">
                <a:solidFill>
                  <a:srgbClr val="000000"/>
                </a:solidFill>
                <a:latin typeface="Century Schoolbook" panose="02040604050505020304" pitchFamily="18" charset="0"/>
              </a:rPr>
              <a:t> Campos da Rocha Mattos – 1°semestre de 2024</a:t>
            </a:r>
          </a:p>
          <a:p>
            <a:pPr algn="ctr"/>
            <a:r>
              <a:rPr lang="pt-BR" sz="1000" dirty="0">
                <a:solidFill>
                  <a:srgbClr val="000000"/>
                </a:solidFill>
                <a:latin typeface="Century Schoolbook" panose="02040604050505020304" pitchFamily="18" charset="0"/>
              </a:rPr>
              <a:t>GCINESP-CN1A-3032</a:t>
            </a:r>
          </a:p>
          <a:p>
            <a:pPr algn="ctr"/>
            <a:r>
              <a:rPr lang="pt-BR" sz="1000" dirty="0">
                <a:solidFill>
                  <a:srgbClr val="000000"/>
                </a:solidFill>
                <a:latin typeface="Century Schoolbook" panose="02040604050505020304" pitchFamily="18" charset="0"/>
              </a:rPr>
              <a:t>Professor: Flávio​ Marques Azevedo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3386740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BC4D443-8423-4F38-AB23-4187EA4E823D}"/>
              </a:ext>
            </a:extLst>
          </p:cNvPr>
          <p:cNvSpPr/>
          <p:nvPr/>
        </p:nvSpPr>
        <p:spPr>
          <a:xfrm>
            <a:off x="2513392" y="996443"/>
            <a:ext cx="750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dirty="0">
                <a:solidFill>
                  <a:srgbClr val="000000"/>
                </a:solidFill>
                <a:latin typeface="Century Schoolbook" panose="02040604050505020304" pitchFamily="18" charset="0"/>
              </a:rPr>
              <a:t>Logo</a:t>
            </a: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B5D28B-9BF5-426D-A272-8B3293952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47" y="1431587"/>
            <a:ext cx="3833617" cy="383361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FAF9A57C-CDC0-4F5E-A2C7-59472FB5C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749" y="1953788"/>
            <a:ext cx="2439075" cy="243907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9890B552-F1E6-42FD-B5FC-B6E974901D8E}"/>
              </a:ext>
            </a:extLst>
          </p:cNvPr>
          <p:cNvSpPr/>
          <p:nvPr/>
        </p:nvSpPr>
        <p:spPr>
          <a:xfrm>
            <a:off x="9116749" y="4684804"/>
            <a:ext cx="2293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Arbutus</a:t>
            </a:r>
            <a:r>
              <a:rPr lang="pt-BR" sz="2000" dirty="0">
                <a:solidFill>
                  <a:srgbClr val="000000"/>
                </a:solidFill>
                <a:latin typeface="Century Schoolbook" panose="02040604050505020304" pitchFamily="18" charset="0"/>
              </a:rPr>
              <a:t> </a:t>
            </a:r>
            <a:r>
              <a:rPr lang="pt-BR" sz="2000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Slab</a:t>
            </a:r>
            <a:endParaRPr lang="pt-BR" sz="2000" dirty="0">
              <a:solidFill>
                <a:srgbClr val="000000"/>
              </a:solidFill>
              <a:latin typeface="Century Schoolbook" panose="02040604050505020304" pitchFamily="18" charset="0"/>
            </a:endParaRPr>
          </a:p>
          <a:p>
            <a:pPr algn="ctr"/>
            <a:r>
              <a:rPr lang="pt-BR" sz="2000" dirty="0">
                <a:solidFill>
                  <a:srgbClr val="000000"/>
                </a:solidFill>
                <a:latin typeface="Century Schoolbook" panose="02040604050505020304" pitchFamily="18" charset="0"/>
              </a:rPr>
              <a:t>Barlow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2B77BBD-8F4E-485F-8FC5-80CBD4D27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7" t="17313" r="21781" b="17529"/>
          <a:stretch/>
        </p:blipFill>
        <p:spPr>
          <a:xfrm>
            <a:off x="4987289" y="1668293"/>
            <a:ext cx="3628904" cy="403211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10989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87ADD73E-C8E2-4061-AABD-FD4F05C20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28" y="824311"/>
            <a:ext cx="4761905" cy="476190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FFFD7DA8-BD36-4466-B927-AB89418B4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46" y="824311"/>
            <a:ext cx="4761905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6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9B7B107D-C517-434E-A43F-464A1A4D5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13" y="872950"/>
            <a:ext cx="4761905" cy="476190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EF57B51-E6D1-4C2A-9363-2F936DE85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95" y="872949"/>
            <a:ext cx="4761905" cy="47619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1933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938348E4-37D2-4E2D-885F-0E98AC63D7C7}"/>
              </a:ext>
            </a:extLst>
          </p:cNvPr>
          <p:cNvSpPr/>
          <p:nvPr/>
        </p:nvSpPr>
        <p:spPr>
          <a:xfrm>
            <a:off x="780584" y="1088571"/>
            <a:ext cx="10710375" cy="4998720"/>
          </a:xfrm>
          <a:prstGeom prst="rect">
            <a:avLst/>
          </a:prstGeom>
          <a:solidFill>
            <a:srgbClr val="F5E3E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9AEDAEE-2B5E-400A-B469-2CC79AC34AAA}"/>
              </a:ext>
            </a:extLst>
          </p:cNvPr>
          <p:cNvSpPr/>
          <p:nvPr/>
        </p:nvSpPr>
        <p:spPr>
          <a:xfrm>
            <a:off x="4879313" y="435552"/>
            <a:ext cx="18453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dirty="0">
                <a:solidFill>
                  <a:srgbClr val="000000"/>
                </a:solidFill>
                <a:latin typeface="Century Schoolbook" panose="02040604050505020304" pitchFamily="18" charset="0"/>
              </a:rPr>
              <a:t>Página Inicial</a:t>
            </a:r>
            <a:endParaRPr lang="pt-BR" sz="2000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F6051FA0-4E8B-45BA-A203-7FBB3F07F446}"/>
              </a:ext>
            </a:extLst>
          </p:cNvPr>
          <p:cNvSpPr/>
          <p:nvPr/>
        </p:nvSpPr>
        <p:spPr>
          <a:xfrm>
            <a:off x="4136348" y="1580040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“SOBRE”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7521233-B382-4968-9CFA-233CAFC9EE1B}"/>
              </a:ext>
            </a:extLst>
          </p:cNvPr>
          <p:cNvSpPr/>
          <p:nvPr/>
        </p:nvSpPr>
        <p:spPr>
          <a:xfrm>
            <a:off x="5372869" y="4807857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“CONTATO”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E9DE383E-05F4-4A22-BF9E-A70B99B9BC32}"/>
              </a:ext>
            </a:extLst>
          </p:cNvPr>
          <p:cNvSpPr/>
          <p:nvPr/>
        </p:nvSpPr>
        <p:spPr>
          <a:xfrm>
            <a:off x="7680522" y="3345271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“GALERIA"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E142C3C-4D53-4768-BE58-2499F4261C79}"/>
              </a:ext>
            </a:extLst>
          </p:cNvPr>
          <p:cNvSpPr/>
          <p:nvPr/>
        </p:nvSpPr>
        <p:spPr>
          <a:xfrm>
            <a:off x="6724690" y="1601373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“TRABALHOS”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20735A89-3EDA-48F9-9C11-3DE58C0969EE}"/>
              </a:ext>
            </a:extLst>
          </p:cNvPr>
          <p:cNvSpPr/>
          <p:nvPr/>
        </p:nvSpPr>
        <p:spPr>
          <a:xfrm>
            <a:off x="2984763" y="3258262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“EM CARTAZ”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5647823F-3C18-4D41-9FFA-46821DFDD9B5}"/>
              </a:ext>
            </a:extLst>
          </p:cNvPr>
          <p:cNvSpPr/>
          <p:nvPr/>
        </p:nvSpPr>
        <p:spPr>
          <a:xfrm>
            <a:off x="4686250" y="2169447"/>
            <a:ext cx="2528824" cy="25191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Logo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42D4C75-2768-45F4-B5BD-D900F5A38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7" t="17313" r="21781" b="17529"/>
          <a:stretch/>
        </p:blipFill>
        <p:spPr>
          <a:xfrm>
            <a:off x="5116753" y="2561032"/>
            <a:ext cx="1562342" cy="17359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20135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938348E4-37D2-4E2D-885F-0E98AC63D7C7}"/>
              </a:ext>
            </a:extLst>
          </p:cNvPr>
          <p:cNvSpPr/>
          <p:nvPr/>
        </p:nvSpPr>
        <p:spPr>
          <a:xfrm>
            <a:off x="780584" y="1088571"/>
            <a:ext cx="10710375" cy="49987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9AEDAEE-2B5E-400A-B469-2CC79AC34AAA}"/>
              </a:ext>
            </a:extLst>
          </p:cNvPr>
          <p:cNvSpPr/>
          <p:nvPr/>
        </p:nvSpPr>
        <p:spPr>
          <a:xfrm>
            <a:off x="4879313" y="435552"/>
            <a:ext cx="18453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dirty="0">
                <a:solidFill>
                  <a:srgbClr val="000000"/>
                </a:solidFill>
                <a:latin typeface="Century Schoolbook" panose="02040604050505020304" pitchFamily="18" charset="0"/>
              </a:rPr>
              <a:t>Página Inicial</a:t>
            </a:r>
            <a:endParaRPr lang="pt-BR" sz="2000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F6051FA0-4E8B-45BA-A203-7FBB3F07F446}"/>
              </a:ext>
            </a:extLst>
          </p:cNvPr>
          <p:cNvSpPr/>
          <p:nvPr/>
        </p:nvSpPr>
        <p:spPr>
          <a:xfrm>
            <a:off x="4136348" y="1580040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“SOBRE”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7521233-B382-4968-9CFA-233CAFC9EE1B}"/>
              </a:ext>
            </a:extLst>
          </p:cNvPr>
          <p:cNvSpPr/>
          <p:nvPr/>
        </p:nvSpPr>
        <p:spPr>
          <a:xfrm>
            <a:off x="5372869" y="4807857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“CONTATO”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E9DE383E-05F4-4A22-BF9E-A70B99B9BC32}"/>
              </a:ext>
            </a:extLst>
          </p:cNvPr>
          <p:cNvSpPr/>
          <p:nvPr/>
        </p:nvSpPr>
        <p:spPr>
          <a:xfrm>
            <a:off x="7680522" y="3345271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“GALERIA"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E142C3C-4D53-4768-BE58-2499F4261C79}"/>
              </a:ext>
            </a:extLst>
          </p:cNvPr>
          <p:cNvSpPr/>
          <p:nvPr/>
        </p:nvSpPr>
        <p:spPr>
          <a:xfrm>
            <a:off x="6724690" y="1601373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“TRABALHOS”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20735A89-3EDA-48F9-9C11-3DE58C0969EE}"/>
              </a:ext>
            </a:extLst>
          </p:cNvPr>
          <p:cNvSpPr/>
          <p:nvPr/>
        </p:nvSpPr>
        <p:spPr>
          <a:xfrm>
            <a:off x="2984763" y="3258262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“EM CARTAZ”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5647823F-3C18-4D41-9FFA-46821DFDD9B5}"/>
              </a:ext>
            </a:extLst>
          </p:cNvPr>
          <p:cNvSpPr/>
          <p:nvPr/>
        </p:nvSpPr>
        <p:spPr>
          <a:xfrm>
            <a:off x="4686250" y="2169447"/>
            <a:ext cx="2528824" cy="2519106"/>
          </a:xfrm>
          <a:prstGeom prst="ellipse">
            <a:avLst/>
          </a:prstGeom>
          <a:solidFill>
            <a:srgbClr val="F5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Logo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6BDB3E-2813-4756-A562-44C69B26B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867" y="1890205"/>
            <a:ext cx="3077590" cy="307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470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29F1FBB-673D-43C4-8519-BF78219118AC}"/>
              </a:ext>
            </a:extLst>
          </p:cNvPr>
          <p:cNvSpPr/>
          <p:nvPr/>
        </p:nvSpPr>
        <p:spPr>
          <a:xfrm>
            <a:off x="4376060" y="444441"/>
            <a:ext cx="30957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dirty="0">
                <a:solidFill>
                  <a:srgbClr val="000000"/>
                </a:solidFill>
                <a:latin typeface="Century Schoolbook" panose="02040604050505020304" pitchFamily="18" charset="0"/>
              </a:rPr>
              <a:t>Portfólio de Mari Mattos</a:t>
            </a:r>
            <a:endParaRPr lang="pt-BR" sz="20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CFA224A-06C9-428B-99E1-A787D2FDB7C8}"/>
              </a:ext>
            </a:extLst>
          </p:cNvPr>
          <p:cNvSpPr/>
          <p:nvPr/>
        </p:nvSpPr>
        <p:spPr>
          <a:xfrm>
            <a:off x="968785" y="913800"/>
            <a:ext cx="1016779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50" dirty="0">
                <a:solidFill>
                  <a:srgbClr val="000000"/>
                </a:solidFill>
                <a:latin typeface="Century Schoolbook" panose="02040604050505020304" pitchFamily="18" charset="0"/>
              </a:rPr>
              <a:t>A ideia do meu portfólio é apresentar a minha pessoa como artista, expor meus trabalhos e dar destaque à uma estética colorida, livre e que me expresse de forma profissional, mas receptiva.</a:t>
            </a:r>
          </a:p>
          <a:p>
            <a:pPr algn="ctr"/>
            <a:r>
              <a:rPr lang="pt-BR" sz="1050" dirty="0">
                <a:solidFill>
                  <a:srgbClr val="000000"/>
                </a:solidFill>
                <a:latin typeface="Century Schoolbook" panose="02040604050505020304" pitchFamily="18" charset="0"/>
              </a:rPr>
              <a:t>Pensei em referências de sites de artistas plásticos, uma vez que esses, normalmente, possuem perfis mais desconstruídos e inovadores no design.</a:t>
            </a:r>
            <a:endParaRPr lang="pt-BR" sz="105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6590FF4-C35F-4152-8518-4811FE66C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4" t="5045" r="32350" b="24120"/>
          <a:stretch/>
        </p:blipFill>
        <p:spPr>
          <a:xfrm>
            <a:off x="2714463" y="3132712"/>
            <a:ext cx="1859230" cy="1878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0510673-D6BB-4CFA-B70D-C09E0946C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87" r="29011"/>
          <a:stretch/>
        </p:blipFill>
        <p:spPr>
          <a:xfrm>
            <a:off x="871281" y="1843327"/>
            <a:ext cx="1658357" cy="17747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FD494FE-80DC-45E8-A9A5-2C9A08C9A1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23"/>
          <a:stretch/>
        </p:blipFill>
        <p:spPr>
          <a:xfrm>
            <a:off x="4810335" y="1843327"/>
            <a:ext cx="2329541" cy="15964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65B66BB-F3C2-4BD4-B5B9-76F97FC84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475" y="4785212"/>
            <a:ext cx="3185496" cy="159023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B5B8F532-B29C-46F1-9B66-9839F996D0EE}"/>
              </a:ext>
            </a:extLst>
          </p:cNvPr>
          <p:cNvSpPr/>
          <p:nvPr/>
        </p:nvSpPr>
        <p:spPr>
          <a:xfrm>
            <a:off x="871924" y="3725288"/>
            <a:ext cx="1657714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Nathalie</a:t>
            </a:r>
            <a:r>
              <a:rPr lang="pt-BR" sz="1050" dirty="0">
                <a:solidFill>
                  <a:srgbClr val="000000"/>
                </a:solidFill>
                <a:latin typeface="Century Schoolbook" panose="02040604050505020304" pitchFamily="18" charset="0"/>
              </a:rPr>
              <a:t> </a:t>
            </a:r>
            <a:r>
              <a:rPr lang="pt-BR" sz="1050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Lété</a:t>
            </a:r>
            <a:endParaRPr lang="pt-BR" sz="1050" dirty="0">
              <a:solidFill>
                <a:srgbClr val="000000"/>
              </a:solidFill>
              <a:latin typeface="Century Schoolbook" panose="02040604050505020304" pitchFamily="18" charset="0"/>
            </a:endParaRPr>
          </a:p>
          <a:p>
            <a:endParaRPr lang="pt-BR" sz="1050" dirty="0">
              <a:solidFill>
                <a:srgbClr val="000000"/>
              </a:solidFill>
              <a:latin typeface="Century Schoolbook" panose="02040604050505020304" pitchFamily="18" charset="0"/>
            </a:endParaRPr>
          </a:p>
          <a:p>
            <a:r>
              <a:rPr lang="pt-BR" sz="1050" dirty="0">
                <a:solidFill>
                  <a:srgbClr val="000000"/>
                </a:solidFill>
                <a:latin typeface="Century Schoolbook" panose="02040604050505020304" pitchFamily="18" charset="0"/>
              </a:rPr>
              <a:t>Usei como inspiração, a ideia de o menu principal ter ícones e imagens ao invés de apenas palavras. Gostei da “falta de um padrão” estrutural que esse site usa.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050" dirty="0">
              <a:solidFill>
                <a:srgbClr val="000000"/>
              </a:solidFill>
              <a:latin typeface="Century Schoolbook" panose="02040604050505020304" pitchFamily="18" charset="0"/>
            </a:endParaRPr>
          </a:p>
          <a:p>
            <a:r>
              <a:rPr lang="pt-BR" sz="1050" dirty="0">
                <a:solidFill>
                  <a:srgbClr val="000000"/>
                </a:solidFill>
                <a:latin typeface="Century Schoolbook" panose="02040604050505020304" pitchFamily="18" charset="0"/>
                <a:hlinkClick r:id="rId6"/>
              </a:rPr>
              <a:t>https://www.nathalie-lete.com/home</a:t>
            </a:r>
            <a:r>
              <a:rPr lang="pt-BR" sz="1050" dirty="0">
                <a:solidFill>
                  <a:srgbClr val="000000"/>
                </a:solidFill>
                <a:latin typeface="Century Schoolbook" panose="02040604050505020304" pitchFamily="18" charset="0"/>
              </a:rPr>
              <a:t> 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AD17D55-79DA-410B-90F7-7ED9A649F42E}"/>
              </a:ext>
            </a:extLst>
          </p:cNvPr>
          <p:cNvSpPr/>
          <p:nvPr/>
        </p:nvSpPr>
        <p:spPr>
          <a:xfrm>
            <a:off x="2718282" y="1800810"/>
            <a:ext cx="1903410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Jennifer </a:t>
            </a:r>
            <a:r>
              <a:rPr lang="pt-BR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</a:t>
            </a:r>
            <a:endParaRPr lang="pt-BR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disposição do menu principal em círculo foi a inspiração para a minha página inicial.</a:t>
            </a:r>
          </a:p>
          <a:p>
            <a:endParaRPr lang="pt-BR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050" dirty="0">
                <a:hlinkClick r:id="rId7"/>
              </a:rPr>
              <a:t>https://www.jenniferxiao.com/</a:t>
            </a:r>
            <a:r>
              <a:rPr lang="pt-BR" sz="1050" dirty="0"/>
              <a:t> 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A3456E5-1EE7-415D-A81B-61AEBB1E2764}"/>
              </a:ext>
            </a:extLst>
          </p:cNvPr>
          <p:cNvSpPr/>
          <p:nvPr/>
        </p:nvSpPr>
        <p:spPr>
          <a:xfrm>
            <a:off x="4712834" y="3701853"/>
            <a:ext cx="242217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Rina</a:t>
            </a:r>
            <a:r>
              <a:rPr lang="pt-BR" sz="1050" dirty="0">
                <a:solidFill>
                  <a:srgbClr val="000000"/>
                </a:solidFill>
                <a:latin typeface="Century Schoolbook" panose="02040604050505020304" pitchFamily="18" charset="0"/>
              </a:rPr>
              <a:t> </a:t>
            </a:r>
            <a:r>
              <a:rPr lang="pt-BR" sz="1050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Maimon</a:t>
            </a:r>
            <a:r>
              <a:rPr lang="pt-BR" sz="1050" dirty="0">
                <a:solidFill>
                  <a:srgbClr val="000000"/>
                </a:solidFill>
                <a:latin typeface="Century Schoolbook" panose="02040604050505020304" pitchFamily="18" charset="0"/>
              </a:rPr>
              <a:t> </a:t>
            </a:r>
          </a:p>
          <a:p>
            <a:endParaRPr lang="pt-BR" sz="1050" dirty="0">
              <a:solidFill>
                <a:srgbClr val="000000"/>
              </a:solidFill>
              <a:latin typeface="Century Schoolbook" panose="02040604050505020304" pitchFamily="18" charset="0"/>
            </a:endParaRPr>
          </a:p>
          <a:p>
            <a:r>
              <a:rPr lang="pt-BR" sz="1050" dirty="0">
                <a:solidFill>
                  <a:srgbClr val="000000"/>
                </a:solidFill>
                <a:latin typeface="Century Schoolbook" panose="02040604050505020304" pitchFamily="18" charset="0"/>
              </a:rPr>
              <a:t>Gosto da forma com que esse site valoriza mias as imagens, deixando-as maiores e parte da construção estética da artista. Usei a ideia como referência para as minhas abas “EM CARTAZ” e “CONTATO”.</a:t>
            </a:r>
          </a:p>
          <a:p>
            <a:endParaRPr lang="pt-BR" sz="1050" dirty="0">
              <a:solidFill>
                <a:srgbClr val="000000"/>
              </a:solidFill>
              <a:latin typeface="Century Schoolbook" panose="02040604050505020304" pitchFamily="18" charset="0"/>
            </a:endParaRPr>
          </a:p>
          <a:p>
            <a:r>
              <a:rPr lang="pt-BR" sz="1050" dirty="0">
                <a:solidFill>
                  <a:srgbClr val="000000"/>
                </a:solidFill>
                <a:latin typeface="Century Schoolbook" panose="02040604050505020304" pitchFamily="18" charset="0"/>
                <a:hlinkClick r:id="rId8"/>
              </a:rPr>
              <a:t>https://www.rinamaimon.com/</a:t>
            </a:r>
            <a:endParaRPr lang="pt-BR" sz="1050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A820CAA-E1B0-43D6-8CCF-9326F7340CF4}"/>
              </a:ext>
            </a:extLst>
          </p:cNvPr>
          <p:cNvSpPr/>
          <p:nvPr/>
        </p:nvSpPr>
        <p:spPr>
          <a:xfrm>
            <a:off x="7231018" y="1817830"/>
            <a:ext cx="158224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Rayhart</a:t>
            </a:r>
            <a:r>
              <a:rPr lang="pt-BR" sz="1050" dirty="0">
                <a:solidFill>
                  <a:srgbClr val="000000"/>
                </a:solidFill>
                <a:latin typeface="Century Schoolbook" panose="02040604050505020304" pitchFamily="18" charset="0"/>
              </a:rPr>
              <a:t> </a:t>
            </a:r>
          </a:p>
          <a:p>
            <a:endParaRPr lang="pt-BR" sz="1050" dirty="0">
              <a:solidFill>
                <a:srgbClr val="000000"/>
              </a:solidFill>
              <a:latin typeface="Century Schoolbook" panose="02040604050505020304" pitchFamily="18" charset="0"/>
            </a:endParaRPr>
          </a:p>
          <a:p>
            <a:r>
              <a:rPr lang="pt-BR" sz="1050" dirty="0">
                <a:solidFill>
                  <a:srgbClr val="000000"/>
                </a:solidFill>
                <a:latin typeface="Century Schoolbook" panose="02040604050505020304" pitchFamily="18" charset="0"/>
              </a:rPr>
              <a:t>Foi parte da inspiração para a tematização das minhas abas no site. </a:t>
            </a:r>
            <a:r>
              <a:rPr lang="pt-BR" sz="1050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Rayhart</a:t>
            </a:r>
            <a:r>
              <a:rPr lang="pt-BR" sz="1050" dirty="0">
                <a:solidFill>
                  <a:srgbClr val="000000"/>
                </a:solidFill>
                <a:latin typeface="Century Schoolbook" panose="02040604050505020304" pitchFamily="18" charset="0"/>
              </a:rPr>
              <a:t> tem poucas páginas internas, mas todas essas são extremamente concisas e importantes. Pensei na divisão dos conteúdos a partir dessa referência.</a:t>
            </a:r>
          </a:p>
          <a:p>
            <a:endParaRPr lang="pt-BR" sz="1050" dirty="0">
              <a:solidFill>
                <a:srgbClr val="000000"/>
              </a:solidFill>
              <a:latin typeface="Century Schoolbook" panose="02040604050505020304" pitchFamily="18" charset="0"/>
            </a:endParaRPr>
          </a:p>
          <a:p>
            <a:r>
              <a:rPr lang="pt-BR" sz="1050" dirty="0">
                <a:solidFill>
                  <a:srgbClr val="000000"/>
                </a:solidFill>
                <a:latin typeface="Century Schoolbook" panose="02040604050505020304" pitchFamily="18" charset="0"/>
                <a:hlinkClick r:id="rId9"/>
              </a:rPr>
              <a:t>https://www.rayhart.com/</a:t>
            </a:r>
            <a:endParaRPr lang="pt-BR" sz="1050" dirty="0">
              <a:solidFill>
                <a:srgbClr val="00000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3DE7A44-F019-48C6-ACFE-1409A3590C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30223" y="1817830"/>
            <a:ext cx="2635442" cy="13881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4AE7838A-809C-442A-A193-9E8313518B3A}"/>
              </a:ext>
            </a:extLst>
          </p:cNvPr>
          <p:cNvSpPr/>
          <p:nvPr/>
        </p:nvSpPr>
        <p:spPr>
          <a:xfrm>
            <a:off x="8903317" y="3303121"/>
            <a:ext cx="3021885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>
                <a:solidFill>
                  <a:srgbClr val="000000"/>
                </a:solidFill>
                <a:latin typeface="Century Schoolbook" panose="02040604050505020304" pitchFamily="18" charset="0"/>
              </a:rPr>
              <a:t>Olivia Rodrigo - </a:t>
            </a:r>
            <a:r>
              <a:rPr lang="pt-BR" sz="1050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Merch</a:t>
            </a:r>
            <a:endParaRPr lang="pt-BR" sz="1050" dirty="0">
              <a:solidFill>
                <a:srgbClr val="000000"/>
              </a:solidFill>
              <a:latin typeface="Century Schoolbook" panose="02040604050505020304" pitchFamily="18" charset="0"/>
            </a:endParaRPr>
          </a:p>
          <a:p>
            <a:endParaRPr lang="pt-BR" sz="1050" dirty="0">
              <a:solidFill>
                <a:srgbClr val="000000"/>
              </a:solidFill>
              <a:latin typeface="Century Schoolbook" panose="02040604050505020304" pitchFamily="18" charset="0"/>
            </a:endParaRPr>
          </a:p>
          <a:p>
            <a:r>
              <a:rPr lang="pt-BR" sz="1050" dirty="0">
                <a:solidFill>
                  <a:srgbClr val="000000"/>
                </a:solidFill>
                <a:latin typeface="Century Schoolbook" panose="02040604050505020304" pitchFamily="18" charset="0"/>
              </a:rPr>
              <a:t>A partir da disposição das imagens das roupas personalizadas da Olivia Rodrigo, pensei na forma com que organizaria as imagens da minha aba “GALERIA”. Além de usar a paleta de cores como inspiração.</a:t>
            </a:r>
          </a:p>
          <a:p>
            <a:endParaRPr lang="pt-BR" sz="1050" dirty="0">
              <a:solidFill>
                <a:srgbClr val="000000"/>
              </a:solidFill>
              <a:latin typeface="Century Schoolbook" panose="02040604050505020304" pitchFamily="18" charset="0"/>
            </a:endParaRPr>
          </a:p>
          <a:p>
            <a:r>
              <a:rPr lang="pt-BR" sz="1050" dirty="0">
                <a:solidFill>
                  <a:srgbClr val="000000"/>
                </a:solidFill>
                <a:latin typeface="Century Schoolbook" panose="02040604050505020304" pitchFamily="18" charset="0"/>
                <a:hlinkClick r:id="rId11"/>
              </a:rPr>
              <a:t>https://store.oliviarodrigo.com/collections/tops</a:t>
            </a:r>
            <a:r>
              <a:rPr lang="pt-BR" sz="1050" dirty="0">
                <a:solidFill>
                  <a:srgbClr val="000000"/>
                </a:solidFill>
                <a:latin typeface="Century Schoolbook" panose="020406040505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6225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938348E4-37D2-4E2D-885F-0E98AC63D7C7}"/>
              </a:ext>
            </a:extLst>
          </p:cNvPr>
          <p:cNvSpPr/>
          <p:nvPr/>
        </p:nvSpPr>
        <p:spPr>
          <a:xfrm>
            <a:off x="780584" y="1088571"/>
            <a:ext cx="10710375" cy="49987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9AEDAEE-2B5E-400A-B469-2CC79AC34AAA}"/>
              </a:ext>
            </a:extLst>
          </p:cNvPr>
          <p:cNvSpPr/>
          <p:nvPr/>
        </p:nvSpPr>
        <p:spPr>
          <a:xfrm>
            <a:off x="4879313" y="435552"/>
            <a:ext cx="18453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dirty="0">
                <a:solidFill>
                  <a:srgbClr val="000000"/>
                </a:solidFill>
                <a:latin typeface="Century Schoolbook" panose="02040604050505020304" pitchFamily="18" charset="0"/>
              </a:rPr>
              <a:t>Página Inicial</a:t>
            </a:r>
            <a:endParaRPr lang="pt-BR" sz="2000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F6051FA0-4E8B-45BA-A203-7FBB3F07F446}"/>
              </a:ext>
            </a:extLst>
          </p:cNvPr>
          <p:cNvSpPr/>
          <p:nvPr/>
        </p:nvSpPr>
        <p:spPr>
          <a:xfrm>
            <a:off x="4136348" y="1580040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“SOBRE”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7521233-B382-4968-9CFA-233CAFC9EE1B}"/>
              </a:ext>
            </a:extLst>
          </p:cNvPr>
          <p:cNvSpPr/>
          <p:nvPr/>
        </p:nvSpPr>
        <p:spPr>
          <a:xfrm>
            <a:off x="5372869" y="4807857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“CONTATO”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E9DE383E-05F4-4A22-BF9E-A70B99B9BC32}"/>
              </a:ext>
            </a:extLst>
          </p:cNvPr>
          <p:cNvSpPr/>
          <p:nvPr/>
        </p:nvSpPr>
        <p:spPr>
          <a:xfrm>
            <a:off x="7680522" y="3345271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“GALERIA"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E142C3C-4D53-4768-BE58-2499F4261C79}"/>
              </a:ext>
            </a:extLst>
          </p:cNvPr>
          <p:cNvSpPr/>
          <p:nvPr/>
        </p:nvSpPr>
        <p:spPr>
          <a:xfrm>
            <a:off x="6724690" y="1601373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“TRABALHOS”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20735A89-3EDA-48F9-9C11-3DE58C0969EE}"/>
              </a:ext>
            </a:extLst>
          </p:cNvPr>
          <p:cNvSpPr/>
          <p:nvPr/>
        </p:nvSpPr>
        <p:spPr>
          <a:xfrm>
            <a:off x="2984763" y="3258262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“EM CARTAZ”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37EA70D3-A45C-4C1C-8052-4A68DB755CB9}"/>
              </a:ext>
            </a:extLst>
          </p:cNvPr>
          <p:cNvSpPr txBox="1"/>
          <p:nvPr/>
        </p:nvSpPr>
        <p:spPr>
          <a:xfrm>
            <a:off x="5120428" y="3884179"/>
            <a:ext cx="188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Nome Artístico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5647823F-3C18-4D41-9FFA-46821DFDD9B5}"/>
              </a:ext>
            </a:extLst>
          </p:cNvPr>
          <p:cNvSpPr/>
          <p:nvPr/>
        </p:nvSpPr>
        <p:spPr>
          <a:xfrm>
            <a:off x="5176109" y="2575951"/>
            <a:ext cx="1607574" cy="12627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333113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938348E4-37D2-4E2D-885F-0E98AC63D7C7}"/>
              </a:ext>
            </a:extLst>
          </p:cNvPr>
          <p:cNvSpPr/>
          <p:nvPr/>
        </p:nvSpPr>
        <p:spPr>
          <a:xfrm>
            <a:off x="807758" y="1078632"/>
            <a:ext cx="10710375" cy="49987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9AEDAEE-2B5E-400A-B469-2CC79AC34AAA}"/>
              </a:ext>
            </a:extLst>
          </p:cNvPr>
          <p:cNvSpPr/>
          <p:nvPr/>
        </p:nvSpPr>
        <p:spPr>
          <a:xfrm>
            <a:off x="5250409" y="435552"/>
            <a:ext cx="11031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dirty="0">
                <a:solidFill>
                  <a:srgbClr val="000000"/>
                </a:solidFill>
                <a:latin typeface="Century Schoolbook" panose="02040604050505020304" pitchFamily="18" charset="0"/>
              </a:rPr>
              <a:t>SOBRE</a:t>
            </a:r>
            <a:endParaRPr lang="pt-BR" sz="2000" dirty="0"/>
          </a:p>
        </p:txBody>
      </p: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0B3543AB-A25F-407A-9861-B9508A4D1302}"/>
              </a:ext>
            </a:extLst>
          </p:cNvPr>
          <p:cNvCxnSpPr>
            <a:cxnSpLocks/>
          </p:cNvCxnSpPr>
          <p:nvPr/>
        </p:nvCxnSpPr>
        <p:spPr>
          <a:xfrm>
            <a:off x="3432517" y="3901402"/>
            <a:ext cx="0" cy="8679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F5CA5750-7C1A-4056-A822-759F76D967BB}"/>
              </a:ext>
            </a:extLst>
          </p:cNvPr>
          <p:cNvCxnSpPr>
            <a:cxnSpLocks/>
          </p:cNvCxnSpPr>
          <p:nvPr/>
        </p:nvCxnSpPr>
        <p:spPr>
          <a:xfrm>
            <a:off x="6096000" y="3901402"/>
            <a:ext cx="0" cy="8679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81A121E9-B9F6-4C38-9537-1F45E23D013E}"/>
              </a:ext>
            </a:extLst>
          </p:cNvPr>
          <p:cNvCxnSpPr>
            <a:cxnSpLocks/>
          </p:cNvCxnSpPr>
          <p:nvPr/>
        </p:nvCxnSpPr>
        <p:spPr>
          <a:xfrm>
            <a:off x="9033995" y="3837331"/>
            <a:ext cx="0" cy="10743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0" name="Retângulo 79">
            <a:extLst>
              <a:ext uri="{FF2B5EF4-FFF2-40B4-BE49-F238E27FC236}">
                <a16:creationId xmlns:a16="http://schemas.microsoft.com/office/drawing/2014/main" id="{C643359E-4D6B-4311-87D4-6F47A1015E8A}"/>
              </a:ext>
            </a:extLst>
          </p:cNvPr>
          <p:cNvSpPr/>
          <p:nvPr/>
        </p:nvSpPr>
        <p:spPr>
          <a:xfrm>
            <a:off x="856303" y="2236168"/>
            <a:ext cx="5191153" cy="14937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2D06DDE2-D7EB-4022-A2A4-8A391CDCE2F9}"/>
              </a:ext>
            </a:extLst>
          </p:cNvPr>
          <p:cNvSpPr/>
          <p:nvPr/>
        </p:nvSpPr>
        <p:spPr>
          <a:xfrm>
            <a:off x="3020652" y="1154897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“SOBRE”</a:t>
            </a:r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3706BB6C-C4C3-4565-B7D9-A56395FE166C}"/>
              </a:ext>
            </a:extLst>
          </p:cNvPr>
          <p:cNvSpPr/>
          <p:nvPr/>
        </p:nvSpPr>
        <p:spPr>
          <a:xfrm>
            <a:off x="4193491" y="1196977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“TRABALHOS”</a:t>
            </a:r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CB460048-1273-44BC-A51C-67B337C3A59F}"/>
              </a:ext>
            </a:extLst>
          </p:cNvPr>
          <p:cNvSpPr/>
          <p:nvPr/>
        </p:nvSpPr>
        <p:spPr>
          <a:xfrm>
            <a:off x="5372507" y="1162298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“GALERIA”</a:t>
            </a: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AF4AD81A-708A-4B87-B700-4F77DFD6768D}"/>
              </a:ext>
            </a:extLst>
          </p:cNvPr>
          <p:cNvSpPr/>
          <p:nvPr/>
        </p:nvSpPr>
        <p:spPr>
          <a:xfrm>
            <a:off x="6476740" y="1162298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“CONTATO”</a:t>
            </a:r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19F28112-AAB2-4E69-A9AD-FC975DD73C13}"/>
              </a:ext>
            </a:extLst>
          </p:cNvPr>
          <p:cNvSpPr/>
          <p:nvPr/>
        </p:nvSpPr>
        <p:spPr>
          <a:xfrm>
            <a:off x="7658762" y="1162298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“EM CARTAZ”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1289996F-BA9B-46F6-B144-2BFF9905645D}"/>
              </a:ext>
            </a:extLst>
          </p:cNvPr>
          <p:cNvSpPr txBox="1"/>
          <p:nvPr/>
        </p:nvSpPr>
        <p:spPr>
          <a:xfrm>
            <a:off x="2260988" y="2784879"/>
            <a:ext cx="3480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Imagem ao fundo</a:t>
            </a:r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D6DE3B52-514E-4EB4-87F9-29C388CDC95B}"/>
              </a:ext>
            </a:extLst>
          </p:cNvPr>
          <p:cNvSpPr/>
          <p:nvPr/>
        </p:nvSpPr>
        <p:spPr>
          <a:xfrm>
            <a:off x="6047456" y="2236168"/>
            <a:ext cx="5446166" cy="14937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BBA14AC7-FFF4-4F8C-859D-6783799E1DC2}"/>
              </a:ext>
            </a:extLst>
          </p:cNvPr>
          <p:cNvSpPr txBox="1"/>
          <p:nvPr/>
        </p:nvSpPr>
        <p:spPr>
          <a:xfrm>
            <a:off x="6068225" y="2593354"/>
            <a:ext cx="5142609" cy="954107"/>
          </a:xfrm>
          <a:prstGeom prst="rect">
            <a:avLst/>
          </a:prstGeom>
          <a:solidFill>
            <a:srgbClr val="F0F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700" dirty="0"/>
              <a:t>Mini biografia contando sobre a sua vida acadêmica e seu contato com a arte. Mini biografia contando sobre a sua vida acadêmica e seu contato com a </a:t>
            </a:r>
            <a:r>
              <a:rPr lang="pt-BR" sz="700" dirty="0" err="1"/>
              <a:t>arte.Mini</a:t>
            </a:r>
            <a:r>
              <a:rPr lang="pt-BR" sz="700" dirty="0"/>
              <a:t> biografia contando sobre a sua vida acadêmica e seu contato com a arte.</a:t>
            </a:r>
          </a:p>
          <a:p>
            <a:r>
              <a:rPr lang="pt-BR" sz="700" dirty="0"/>
              <a:t>Mini biografia contando sobre a sua vida acadêmica e seu contato com a </a:t>
            </a:r>
            <a:r>
              <a:rPr lang="pt-BR" sz="700" dirty="0" err="1"/>
              <a:t>arte.Mini</a:t>
            </a:r>
            <a:r>
              <a:rPr lang="pt-BR" sz="700" dirty="0"/>
              <a:t> biografia contando sobre a sua vida acadêmica e seu contato com a arte.</a:t>
            </a:r>
          </a:p>
          <a:p>
            <a:r>
              <a:rPr lang="pt-BR" sz="700" dirty="0"/>
              <a:t>Mini biografia contando sobre a sua vida acadêmica e seu contato com a arte. Mini biografia contando sobre a sua vida acadêmica e seu contato com a </a:t>
            </a:r>
            <a:r>
              <a:rPr lang="pt-BR" sz="700" dirty="0" err="1"/>
              <a:t>arte.Mini</a:t>
            </a:r>
            <a:r>
              <a:rPr lang="pt-BR" sz="700" dirty="0"/>
              <a:t> biografia contando sobre a sua vida acadêmica e seu contato com a arte.</a:t>
            </a:r>
          </a:p>
          <a:p>
            <a:r>
              <a:rPr lang="pt-BR" sz="700" dirty="0"/>
              <a:t>Mini biografia contando sobre a sua vida acadêmica e seu contato com a </a:t>
            </a:r>
            <a:r>
              <a:rPr lang="pt-BR" sz="700" dirty="0" err="1"/>
              <a:t>arte.Mini</a:t>
            </a:r>
            <a:r>
              <a:rPr lang="pt-BR" sz="700" dirty="0"/>
              <a:t> biografia contando sobre a sua vida acadêmica e seu contato com a arte.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3EEEC20B-8126-460C-A28D-0102C85912FC}"/>
              </a:ext>
            </a:extLst>
          </p:cNvPr>
          <p:cNvSpPr txBox="1"/>
          <p:nvPr/>
        </p:nvSpPr>
        <p:spPr>
          <a:xfrm>
            <a:off x="6081510" y="2321850"/>
            <a:ext cx="1093992" cy="2000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700" b="1" dirty="0"/>
              <a:t>Quem é Nome Artístico?</a:t>
            </a:r>
          </a:p>
        </p:txBody>
      </p:sp>
      <p:sp>
        <p:nvSpPr>
          <p:cNvPr id="104" name="Retângulo 103">
            <a:extLst>
              <a:ext uri="{FF2B5EF4-FFF2-40B4-BE49-F238E27FC236}">
                <a16:creationId xmlns:a16="http://schemas.microsoft.com/office/drawing/2014/main" id="{7E2DDEB6-36E2-4199-A1AE-10B70DC49B04}"/>
              </a:ext>
            </a:extLst>
          </p:cNvPr>
          <p:cNvSpPr/>
          <p:nvPr/>
        </p:nvSpPr>
        <p:spPr>
          <a:xfrm>
            <a:off x="856303" y="3846252"/>
            <a:ext cx="4966424" cy="21698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41717B9B-034C-4693-AC72-37B163E2A4D2}"/>
              </a:ext>
            </a:extLst>
          </p:cNvPr>
          <p:cNvSpPr txBox="1"/>
          <p:nvPr/>
        </p:nvSpPr>
        <p:spPr>
          <a:xfrm>
            <a:off x="1895916" y="3870624"/>
            <a:ext cx="273936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/>
              <a:t>Nome Artístico</a:t>
            </a:r>
          </a:p>
          <a:p>
            <a:pPr algn="ctr"/>
            <a:r>
              <a:rPr lang="pt-BR" sz="900" dirty="0" err="1"/>
              <a:t>Fusce</a:t>
            </a:r>
            <a:r>
              <a:rPr lang="pt-BR" sz="900" dirty="0"/>
              <a:t> </a:t>
            </a:r>
            <a:r>
              <a:rPr lang="pt-BR" sz="900" dirty="0" err="1"/>
              <a:t>sit</a:t>
            </a:r>
            <a:r>
              <a:rPr lang="pt-BR" sz="900" dirty="0"/>
              <a:t> </a:t>
            </a:r>
            <a:r>
              <a:rPr lang="pt-BR" sz="900" dirty="0" err="1"/>
              <a:t>amet</a:t>
            </a:r>
            <a:r>
              <a:rPr lang="pt-BR" sz="900" dirty="0"/>
              <a:t> </a:t>
            </a:r>
            <a:r>
              <a:rPr lang="pt-BR" sz="900" dirty="0" err="1"/>
              <a:t>leo</a:t>
            </a:r>
            <a:r>
              <a:rPr lang="pt-BR" sz="900" dirty="0"/>
              <a:t> et </a:t>
            </a:r>
            <a:r>
              <a:rPr lang="pt-BR" sz="900" dirty="0" err="1"/>
              <a:t>ligula</a:t>
            </a:r>
            <a:r>
              <a:rPr lang="pt-BR" sz="900" dirty="0"/>
              <a:t> </a:t>
            </a:r>
            <a:r>
              <a:rPr lang="pt-BR" sz="900" dirty="0" err="1"/>
              <a:t>bibendum</a:t>
            </a:r>
            <a:endParaRPr lang="pt-BR" sz="900" dirty="0"/>
          </a:p>
          <a:p>
            <a:pPr algn="ctr"/>
            <a:endParaRPr lang="pt-BR" sz="900" b="1" dirty="0"/>
          </a:p>
          <a:p>
            <a:pPr algn="ctr"/>
            <a:r>
              <a:rPr lang="pt-BR" sz="900" b="1" dirty="0"/>
              <a:t>Nome Completo</a:t>
            </a:r>
          </a:p>
          <a:p>
            <a:pPr algn="ctr"/>
            <a:r>
              <a:rPr lang="pt-BR" sz="900" dirty="0" err="1"/>
              <a:t>Fusce</a:t>
            </a:r>
            <a:r>
              <a:rPr lang="pt-BR" sz="900" dirty="0"/>
              <a:t> </a:t>
            </a:r>
            <a:r>
              <a:rPr lang="pt-BR" sz="900" dirty="0" err="1"/>
              <a:t>sit</a:t>
            </a:r>
            <a:r>
              <a:rPr lang="pt-BR" sz="900" dirty="0"/>
              <a:t> </a:t>
            </a:r>
            <a:r>
              <a:rPr lang="pt-BR" sz="900" dirty="0" err="1"/>
              <a:t>amet</a:t>
            </a:r>
            <a:r>
              <a:rPr lang="pt-BR" sz="900" dirty="0"/>
              <a:t> </a:t>
            </a:r>
            <a:r>
              <a:rPr lang="pt-BR" sz="900" dirty="0" err="1"/>
              <a:t>leo</a:t>
            </a:r>
            <a:r>
              <a:rPr lang="pt-BR" sz="900" dirty="0"/>
              <a:t> et </a:t>
            </a:r>
            <a:r>
              <a:rPr lang="pt-BR" sz="900" dirty="0" err="1"/>
              <a:t>ligula</a:t>
            </a:r>
            <a:r>
              <a:rPr lang="pt-BR" sz="900" dirty="0"/>
              <a:t> </a:t>
            </a:r>
            <a:r>
              <a:rPr lang="pt-BR" sz="900" dirty="0" err="1"/>
              <a:t>bibendum</a:t>
            </a:r>
            <a:endParaRPr lang="pt-BR" sz="900" dirty="0"/>
          </a:p>
          <a:p>
            <a:pPr algn="ctr"/>
            <a:endParaRPr lang="pt-BR" sz="900" b="1" dirty="0"/>
          </a:p>
          <a:p>
            <a:pPr algn="ctr"/>
            <a:r>
              <a:rPr lang="pt-BR" sz="900" b="1" dirty="0"/>
              <a:t>Gênero</a:t>
            </a:r>
          </a:p>
          <a:p>
            <a:pPr algn="ctr"/>
            <a:r>
              <a:rPr lang="pt-BR" sz="900" dirty="0" err="1"/>
              <a:t>Fusce</a:t>
            </a:r>
            <a:r>
              <a:rPr lang="pt-BR" sz="900" dirty="0"/>
              <a:t> </a:t>
            </a:r>
            <a:r>
              <a:rPr lang="pt-BR" sz="900" dirty="0" err="1"/>
              <a:t>sit</a:t>
            </a:r>
            <a:r>
              <a:rPr lang="pt-BR" sz="900" dirty="0"/>
              <a:t> </a:t>
            </a:r>
            <a:r>
              <a:rPr lang="pt-BR" sz="900" dirty="0" err="1"/>
              <a:t>amet</a:t>
            </a:r>
            <a:r>
              <a:rPr lang="pt-BR" sz="900" dirty="0"/>
              <a:t> </a:t>
            </a:r>
            <a:r>
              <a:rPr lang="pt-BR" sz="900" dirty="0" err="1"/>
              <a:t>leo</a:t>
            </a:r>
            <a:r>
              <a:rPr lang="pt-BR" sz="900" dirty="0"/>
              <a:t> et </a:t>
            </a:r>
            <a:r>
              <a:rPr lang="pt-BR" sz="900" dirty="0" err="1"/>
              <a:t>ligula</a:t>
            </a:r>
            <a:r>
              <a:rPr lang="pt-BR" sz="900" dirty="0"/>
              <a:t> </a:t>
            </a:r>
            <a:r>
              <a:rPr lang="pt-BR" sz="900" dirty="0" err="1"/>
              <a:t>bibendum</a:t>
            </a:r>
            <a:endParaRPr lang="pt-BR" sz="900" dirty="0"/>
          </a:p>
          <a:p>
            <a:pPr algn="ctr"/>
            <a:endParaRPr lang="pt-BR" sz="900" dirty="0"/>
          </a:p>
          <a:p>
            <a:pPr algn="ctr"/>
            <a:r>
              <a:rPr lang="pt-BR" sz="900" b="1" dirty="0"/>
              <a:t>Nacionalidade/Localidade atual</a:t>
            </a:r>
          </a:p>
          <a:p>
            <a:pPr algn="ctr"/>
            <a:r>
              <a:rPr lang="pt-BR" sz="900" dirty="0" err="1"/>
              <a:t>Fusce</a:t>
            </a:r>
            <a:r>
              <a:rPr lang="pt-BR" sz="900" dirty="0"/>
              <a:t> </a:t>
            </a:r>
            <a:r>
              <a:rPr lang="pt-BR" sz="900" dirty="0" err="1"/>
              <a:t>sit</a:t>
            </a:r>
            <a:r>
              <a:rPr lang="pt-BR" sz="900" dirty="0"/>
              <a:t> </a:t>
            </a:r>
            <a:r>
              <a:rPr lang="pt-BR" sz="900" dirty="0" err="1"/>
              <a:t>amet</a:t>
            </a:r>
            <a:r>
              <a:rPr lang="pt-BR" sz="900" dirty="0"/>
              <a:t> </a:t>
            </a:r>
            <a:r>
              <a:rPr lang="pt-BR" sz="900" dirty="0" err="1"/>
              <a:t>leo</a:t>
            </a:r>
            <a:r>
              <a:rPr lang="pt-BR" sz="900" dirty="0"/>
              <a:t> et </a:t>
            </a:r>
            <a:r>
              <a:rPr lang="pt-BR" sz="900" dirty="0" err="1"/>
              <a:t>ligula</a:t>
            </a:r>
            <a:r>
              <a:rPr lang="pt-BR" sz="900" dirty="0"/>
              <a:t> </a:t>
            </a:r>
            <a:r>
              <a:rPr lang="pt-BR" sz="900" dirty="0" err="1"/>
              <a:t>bibendum</a:t>
            </a:r>
            <a:endParaRPr lang="pt-BR" sz="900" dirty="0"/>
          </a:p>
          <a:p>
            <a:pPr algn="ctr"/>
            <a:endParaRPr lang="pt-BR" sz="900" dirty="0"/>
          </a:p>
          <a:p>
            <a:pPr algn="ctr"/>
            <a:r>
              <a:rPr lang="pt-BR" sz="900" b="1" dirty="0"/>
              <a:t>Escolaridade</a:t>
            </a:r>
          </a:p>
          <a:p>
            <a:pPr algn="ctr"/>
            <a:r>
              <a:rPr lang="pt-BR" sz="900" dirty="0" err="1"/>
              <a:t>Fusce</a:t>
            </a:r>
            <a:r>
              <a:rPr lang="pt-BR" sz="900" dirty="0"/>
              <a:t> </a:t>
            </a:r>
            <a:r>
              <a:rPr lang="pt-BR" sz="900" dirty="0" err="1"/>
              <a:t>sit</a:t>
            </a:r>
            <a:r>
              <a:rPr lang="pt-BR" sz="900" dirty="0"/>
              <a:t> </a:t>
            </a:r>
            <a:r>
              <a:rPr lang="pt-BR" sz="900" dirty="0" err="1"/>
              <a:t>amet</a:t>
            </a:r>
            <a:r>
              <a:rPr lang="pt-BR" sz="900" dirty="0"/>
              <a:t> </a:t>
            </a:r>
            <a:r>
              <a:rPr lang="pt-BR" sz="900" dirty="0" err="1"/>
              <a:t>leo</a:t>
            </a:r>
            <a:r>
              <a:rPr lang="pt-BR" sz="900" dirty="0"/>
              <a:t> et </a:t>
            </a:r>
            <a:r>
              <a:rPr lang="pt-BR" sz="900" dirty="0" err="1"/>
              <a:t>ligula</a:t>
            </a:r>
            <a:r>
              <a:rPr lang="pt-BR" sz="900" dirty="0"/>
              <a:t> </a:t>
            </a:r>
            <a:r>
              <a:rPr lang="pt-BR" sz="900" dirty="0" err="1"/>
              <a:t>bibendum</a:t>
            </a:r>
            <a:endParaRPr lang="pt-BR" sz="900" dirty="0"/>
          </a:p>
          <a:p>
            <a:pPr algn="ctr"/>
            <a:endParaRPr lang="pt-BR" sz="900" dirty="0"/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13007BEE-146F-4D6B-A632-D34EE1CCC0E2}"/>
              </a:ext>
            </a:extLst>
          </p:cNvPr>
          <p:cNvSpPr txBox="1"/>
          <p:nvPr/>
        </p:nvSpPr>
        <p:spPr>
          <a:xfrm>
            <a:off x="1063376" y="4536832"/>
            <a:ext cx="1446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Imagem ao fundo</a:t>
            </a:r>
          </a:p>
        </p:txBody>
      </p:sp>
      <p:sp>
        <p:nvSpPr>
          <p:cNvPr id="110" name="Retângulo 109">
            <a:extLst>
              <a:ext uri="{FF2B5EF4-FFF2-40B4-BE49-F238E27FC236}">
                <a16:creationId xmlns:a16="http://schemas.microsoft.com/office/drawing/2014/main" id="{FBAC8F54-463A-4C02-9F5A-FA0533EE3AF4}"/>
              </a:ext>
            </a:extLst>
          </p:cNvPr>
          <p:cNvSpPr/>
          <p:nvPr/>
        </p:nvSpPr>
        <p:spPr>
          <a:xfrm>
            <a:off x="5822727" y="3837331"/>
            <a:ext cx="2228197" cy="21645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1F4BD695-2A33-4D4D-A737-1F0A87EFCBFB}"/>
              </a:ext>
            </a:extLst>
          </p:cNvPr>
          <p:cNvSpPr/>
          <p:nvPr/>
        </p:nvSpPr>
        <p:spPr>
          <a:xfrm>
            <a:off x="7538400" y="3829349"/>
            <a:ext cx="2228197" cy="21645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2" name="Retângulo 111">
            <a:extLst>
              <a:ext uri="{FF2B5EF4-FFF2-40B4-BE49-F238E27FC236}">
                <a16:creationId xmlns:a16="http://schemas.microsoft.com/office/drawing/2014/main" id="{81EA87E1-8A7C-40AF-82F4-88D4B90EC278}"/>
              </a:ext>
            </a:extLst>
          </p:cNvPr>
          <p:cNvSpPr/>
          <p:nvPr/>
        </p:nvSpPr>
        <p:spPr>
          <a:xfrm>
            <a:off x="9493323" y="3837331"/>
            <a:ext cx="2000299" cy="21565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C880A4C1-A696-4E0C-9DBD-1F5C593D1915}"/>
              </a:ext>
            </a:extLst>
          </p:cNvPr>
          <p:cNvSpPr txBox="1"/>
          <p:nvPr/>
        </p:nvSpPr>
        <p:spPr>
          <a:xfrm>
            <a:off x="6047456" y="4284413"/>
            <a:ext cx="1446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Imagem ao fundo</a:t>
            </a:r>
          </a:p>
        </p:txBody>
      </p: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3AE6DDE7-886C-4C28-BB86-C6EDE4C2A6AF}"/>
              </a:ext>
            </a:extLst>
          </p:cNvPr>
          <p:cNvSpPr txBox="1"/>
          <p:nvPr/>
        </p:nvSpPr>
        <p:spPr>
          <a:xfrm>
            <a:off x="7929431" y="4308553"/>
            <a:ext cx="1446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Imagem ao fundo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AF3D1E58-C3CC-438A-B8EF-77D581B92ECC}"/>
              </a:ext>
            </a:extLst>
          </p:cNvPr>
          <p:cNvSpPr txBox="1"/>
          <p:nvPr/>
        </p:nvSpPr>
        <p:spPr>
          <a:xfrm>
            <a:off x="10017067" y="4310327"/>
            <a:ext cx="1446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Imagem ao fundo</a:t>
            </a:r>
          </a:p>
        </p:txBody>
      </p:sp>
      <p:sp>
        <p:nvSpPr>
          <p:cNvPr id="116" name="Retângulo 115">
            <a:extLst>
              <a:ext uri="{FF2B5EF4-FFF2-40B4-BE49-F238E27FC236}">
                <a16:creationId xmlns:a16="http://schemas.microsoft.com/office/drawing/2014/main" id="{177575AF-5ADD-409E-978E-9536DEAEA5A3}"/>
              </a:ext>
            </a:extLst>
          </p:cNvPr>
          <p:cNvSpPr/>
          <p:nvPr/>
        </p:nvSpPr>
        <p:spPr>
          <a:xfrm>
            <a:off x="6029800" y="4590441"/>
            <a:ext cx="1235326" cy="178863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" dirty="0">
                <a:solidFill>
                  <a:schemeClr val="tx1"/>
                </a:solidFill>
              </a:rPr>
              <a:t>BOTÃO escrito “DANÇA” para abrir a caixa de texto abaixo</a:t>
            </a:r>
          </a:p>
        </p:txBody>
      </p:sp>
      <p:sp>
        <p:nvSpPr>
          <p:cNvPr id="117" name="Retângulo 116">
            <a:extLst>
              <a:ext uri="{FF2B5EF4-FFF2-40B4-BE49-F238E27FC236}">
                <a16:creationId xmlns:a16="http://schemas.microsoft.com/office/drawing/2014/main" id="{0A64A25B-4F37-4867-9165-8A864CB3171A}"/>
              </a:ext>
            </a:extLst>
          </p:cNvPr>
          <p:cNvSpPr/>
          <p:nvPr/>
        </p:nvSpPr>
        <p:spPr>
          <a:xfrm>
            <a:off x="7917465" y="4590441"/>
            <a:ext cx="1235326" cy="178863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" dirty="0">
                <a:solidFill>
                  <a:schemeClr val="tx1"/>
                </a:solidFill>
              </a:rPr>
              <a:t>BOTÃO escrito “TEATRO” para abrir a caixa de texto abaixo</a:t>
            </a:r>
          </a:p>
        </p:txBody>
      </p:sp>
      <p:sp>
        <p:nvSpPr>
          <p:cNvPr id="118" name="Retângulo 117">
            <a:extLst>
              <a:ext uri="{FF2B5EF4-FFF2-40B4-BE49-F238E27FC236}">
                <a16:creationId xmlns:a16="http://schemas.microsoft.com/office/drawing/2014/main" id="{65DF30BE-EB4B-4EC1-86D0-503703928D57}"/>
              </a:ext>
            </a:extLst>
          </p:cNvPr>
          <p:cNvSpPr/>
          <p:nvPr/>
        </p:nvSpPr>
        <p:spPr>
          <a:xfrm>
            <a:off x="9977527" y="4578205"/>
            <a:ext cx="1235326" cy="191099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" dirty="0">
                <a:solidFill>
                  <a:schemeClr val="tx1"/>
                </a:solidFill>
              </a:rPr>
              <a:t>BOTÃO escrito “CINEMA E AUDIOVISUAL” para abrir a caixa de texto abaixo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4207E46D-DD98-426E-B95A-95B607BECA89}"/>
              </a:ext>
            </a:extLst>
          </p:cNvPr>
          <p:cNvSpPr txBox="1"/>
          <p:nvPr/>
        </p:nvSpPr>
        <p:spPr>
          <a:xfrm>
            <a:off x="5927416" y="4803250"/>
            <a:ext cx="1519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" dirty="0" err="1"/>
              <a:t>Mauris</a:t>
            </a:r>
            <a:r>
              <a:rPr lang="pt-BR" sz="600" dirty="0"/>
              <a:t> a </a:t>
            </a:r>
            <a:r>
              <a:rPr lang="pt-BR" sz="600" dirty="0" err="1"/>
              <a:t>tortor</a:t>
            </a:r>
            <a:r>
              <a:rPr lang="pt-BR" sz="600" dirty="0"/>
              <a:t> </a:t>
            </a:r>
            <a:r>
              <a:rPr lang="pt-BR" sz="600" dirty="0" err="1"/>
              <a:t>malesuada</a:t>
            </a:r>
            <a:r>
              <a:rPr lang="pt-BR" sz="600" dirty="0"/>
              <a:t> </a:t>
            </a:r>
            <a:r>
              <a:rPr lang="pt-BR" sz="600" dirty="0" err="1"/>
              <a:t>nulla</a:t>
            </a:r>
            <a:r>
              <a:rPr lang="pt-BR" sz="600" dirty="0"/>
              <a:t> tempus </a:t>
            </a:r>
            <a:r>
              <a:rPr lang="pt-BR" sz="600" dirty="0" err="1"/>
              <a:t>feugiat</a:t>
            </a:r>
            <a:r>
              <a:rPr lang="pt-BR" sz="600" dirty="0"/>
              <a:t>. Nam </a:t>
            </a:r>
            <a:r>
              <a:rPr lang="pt-BR" sz="600" dirty="0" err="1"/>
              <a:t>pulvinar</a:t>
            </a:r>
            <a:r>
              <a:rPr lang="pt-BR" sz="600" dirty="0"/>
              <a:t> </a:t>
            </a:r>
            <a:r>
              <a:rPr lang="pt-BR" sz="600" dirty="0" err="1"/>
              <a:t>dapibus</a:t>
            </a:r>
            <a:r>
              <a:rPr lang="pt-BR" sz="600" dirty="0"/>
              <a:t> urna </a:t>
            </a:r>
            <a:r>
              <a:rPr lang="pt-BR" sz="600" dirty="0" err="1"/>
              <a:t>sed</a:t>
            </a:r>
            <a:r>
              <a:rPr lang="pt-BR" sz="600" dirty="0"/>
              <a:t> </a:t>
            </a:r>
            <a:r>
              <a:rPr lang="pt-BR" sz="600" dirty="0" err="1"/>
              <a:t>mollis</a:t>
            </a:r>
            <a:r>
              <a:rPr lang="pt-BR" sz="600" dirty="0"/>
              <a:t>. </a:t>
            </a:r>
            <a:r>
              <a:rPr lang="pt-BR" sz="600" dirty="0" err="1"/>
              <a:t>Sed</a:t>
            </a:r>
            <a:r>
              <a:rPr lang="pt-BR" sz="600" dirty="0"/>
              <a:t> vitae </a:t>
            </a:r>
            <a:r>
              <a:rPr lang="pt-BR" sz="600" dirty="0" err="1"/>
              <a:t>facilisis</a:t>
            </a:r>
            <a:r>
              <a:rPr lang="pt-BR" sz="600" dirty="0"/>
              <a:t> </a:t>
            </a:r>
            <a:r>
              <a:rPr lang="pt-BR" sz="600" dirty="0" err="1"/>
              <a:t>felis</a:t>
            </a:r>
            <a:r>
              <a:rPr lang="pt-BR" sz="600" dirty="0"/>
              <a:t>. </a:t>
            </a:r>
            <a:r>
              <a:rPr lang="pt-BR" sz="600" dirty="0" err="1"/>
              <a:t>Donec</a:t>
            </a:r>
            <a:r>
              <a:rPr lang="pt-BR" sz="600" dirty="0"/>
              <a:t> non ante in erat </a:t>
            </a:r>
            <a:r>
              <a:rPr lang="pt-BR" sz="600" dirty="0" err="1"/>
              <a:t>dictum</a:t>
            </a:r>
            <a:r>
              <a:rPr lang="pt-BR" sz="600" dirty="0"/>
              <a:t> </a:t>
            </a:r>
            <a:r>
              <a:rPr lang="pt-BR" sz="600" dirty="0" err="1"/>
              <a:t>vehicula</a:t>
            </a:r>
            <a:r>
              <a:rPr lang="pt-BR" sz="600" dirty="0"/>
              <a:t>. </a:t>
            </a:r>
            <a:endParaRPr lang="pt-BR" sz="400" dirty="0"/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DC408A64-454C-41F6-9775-6BE9694FE0D5}"/>
              </a:ext>
            </a:extLst>
          </p:cNvPr>
          <p:cNvSpPr txBox="1"/>
          <p:nvPr/>
        </p:nvSpPr>
        <p:spPr>
          <a:xfrm>
            <a:off x="7782957" y="4802960"/>
            <a:ext cx="1519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" dirty="0" err="1"/>
              <a:t>Mauris</a:t>
            </a:r>
            <a:r>
              <a:rPr lang="pt-BR" sz="600" dirty="0"/>
              <a:t> a </a:t>
            </a:r>
            <a:r>
              <a:rPr lang="pt-BR" sz="600" dirty="0" err="1"/>
              <a:t>tortor</a:t>
            </a:r>
            <a:r>
              <a:rPr lang="pt-BR" sz="600" dirty="0"/>
              <a:t> </a:t>
            </a:r>
            <a:r>
              <a:rPr lang="pt-BR" sz="600" dirty="0" err="1"/>
              <a:t>malesuada</a:t>
            </a:r>
            <a:r>
              <a:rPr lang="pt-BR" sz="600" dirty="0"/>
              <a:t> </a:t>
            </a:r>
            <a:r>
              <a:rPr lang="pt-BR" sz="600" dirty="0" err="1"/>
              <a:t>nulla</a:t>
            </a:r>
            <a:r>
              <a:rPr lang="pt-BR" sz="600" dirty="0"/>
              <a:t> tempus </a:t>
            </a:r>
            <a:r>
              <a:rPr lang="pt-BR" sz="600" dirty="0" err="1"/>
              <a:t>feugiat</a:t>
            </a:r>
            <a:r>
              <a:rPr lang="pt-BR" sz="600" dirty="0"/>
              <a:t>. Nam </a:t>
            </a:r>
            <a:r>
              <a:rPr lang="pt-BR" sz="600" dirty="0" err="1"/>
              <a:t>pulvinar</a:t>
            </a:r>
            <a:r>
              <a:rPr lang="pt-BR" sz="600" dirty="0"/>
              <a:t> </a:t>
            </a:r>
            <a:r>
              <a:rPr lang="pt-BR" sz="600" dirty="0" err="1"/>
              <a:t>dapibus</a:t>
            </a:r>
            <a:r>
              <a:rPr lang="pt-BR" sz="600" dirty="0"/>
              <a:t> urna </a:t>
            </a:r>
            <a:r>
              <a:rPr lang="pt-BR" sz="600" dirty="0" err="1"/>
              <a:t>sed</a:t>
            </a:r>
            <a:r>
              <a:rPr lang="pt-BR" sz="600" dirty="0"/>
              <a:t> </a:t>
            </a:r>
            <a:r>
              <a:rPr lang="pt-BR" sz="600" dirty="0" err="1"/>
              <a:t>mollis</a:t>
            </a:r>
            <a:r>
              <a:rPr lang="pt-BR" sz="600" dirty="0"/>
              <a:t>. </a:t>
            </a:r>
            <a:r>
              <a:rPr lang="pt-BR" sz="600" dirty="0" err="1"/>
              <a:t>Sed</a:t>
            </a:r>
            <a:r>
              <a:rPr lang="pt-BR" sz="600" dirty="0"/>
              <a:t> vitae </a:t>
            </a:r>
            <a:r>
              <a:rPr lang="pt-BR" sz="600" dirty="0" err="1"/>
              <a:t>facilisis</a:t>
            </a:r>
            <a:r>
              <a:rPr lang="pt-BR" sz="600" dirty="0"/>
              <a:t> </a:t>
            </a:r>
            <a:r>
              <a:rPr lang="pt-BR" sz="600" dirty="0" err="1"/>
              <a:t>felis</a:t>
            </a:r>
            <a:r>
              <a:rPr lang="pt-BR" sz="600" dirty="0"/>
              <a:t>. </a:t>
            </a:r>
            <a:r>
              <a:rPr lang="pt-BR" sz="600" dirty="0" err="1"/>
              <a:t>Donec</a:t>
            </a:r>
            <a:r>
              <a:rPr lang="pt-BR" sz="600" dirty="0"/>
              <a:t> non ante in erat </a:t>
            </a:r>
            <a:r>
              <a:rPr lang="pt-BR" sz="600" dirty="0" err="1"/>
              <a:t>dictum</a:t>
            </a:r>
            <a:r>
              <a:rPr lang="pt-BR" sz="600" dirty="0"/>
              <a:t> </a:t>
            </a:r>
            <a:r>
              <a:rPr lang="pt-BR" sz="600" dirty="0" err="1"/>
              <a:t>vehicula</a:t>
            </a:r>
            <a:r>
              <a:rPr lang="pt-BR" sz="600" dirty="0"/>
              <a:t>. </a:t>
            </a:r>
            <a:endParaRPr lang="pt-BR" sz="400" dirty="0"/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8EE23940-B678-4479-96AA-ADA01C8B32FC}"/>
              </a:ext>
            </a:extLst>
          </p:cNvPr>
          <p:cNvSpPr txBox="1"/>
          <p:nvPr/>
        </p:nvSpPr>
        <p:spPr>
          <a:xfrm>
            <a:off x="9851255" y="4814100"/>
            <a:ext cx="1519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" dirty="0" err="1"/>
              <a:t>Mauris</a:t>
            </a:r>
            <a:r>
              <a:rPr lang="pt-BR" sz="600" dirty="0"/>
              <a:t> a </a:t>
            </a:r>
            <a:r>
              <a:rPr lang="pt-BR" sz="600" dirty="0" err="1"/>
              <a:t>tortor</a:t>
            </a:r>
            <a:r>
              <a:rPr lang="pt-BR" sz="600" dirty="0"/>
              <a:t> </a:t>
            </a:r>
            <a:r>
              <a:rPr lang="pt-BR" sz="600" dirty="0" err="1"/>
              <a:t>malesuada</a:t>
            </a:r>
            <a:r>
              <a:rPr lang="pt-BR" sz="600" dirty="0"/>
              <a:t> </a:t>
            </a:r>
            <a:r>
              <a:rPr lang="pt-BR" sz="600" dirty="0" err="1"/>
              <a:t>nulla</a:t>
            </a:r>
            <a:r>
              <a:rPr lang="pt-BR" sz="600" dirty="0"/>
              <a:t> tempus </a:t>
            </a:r>
            <a:r>
              <a:rPr lang="pt-BR" sz="600" dirty="0" err="1"/>
              <a:t>feugiat</a:t>
            </a:r>
            <a:r>
              <a:rPr lang="pt-BR" sz="600" dirty="0"/>
              <a:t>. Nam </a:t>
            </a:r>
            <a:r>
              <a:rPr lang="pt-BR" sz="600" dirty="0" err="1"/>
              <a:t>pulvinar</a:t>
            </a:r>
            <a:r>
              <a:rPr lang="pt-BR" sz="600" dirty="0"/>
              <a:t> </a:t>
            </a:r>
            <a:r>
              <a:rPr lang="pt-BR" sz="600" dirty="0" err="1"/>
              <a:t>dapibus</a:t>
            </a:r>
            <a:r>
              <a:rPr lang="pt-BR" sz="600" dirty="0"/>
              <a:t> urna </a:t>
            </a:r>
            <a:r>
              <a:rPr lang="pt-BR" sz="600" dirty="0" err="1"/>
              <a:t>sed</a:t>
            </a:r>
            <a:r>
              <a:rPr lang="pt-BR" sz="600" dirty="0"/>
              <a:t> </a:t>
            </a:r>
            <a:r>
              <a:rPr lang="pt-BR" sz="600" dirty="0" err="1"/>
              <a:t>mollis</a:t>
            </a:r>
            <a:r>
              <a:rPr lang="pt-BR" sz="600" dirty="0"/>
              <a:t>. </a:t>
            </a:r>
            <a:r>
              <a:rPr lang="pt-BR" sz="600" dirty="0" err="1"/>
              <a:t>Sed</a:t>
            </a:r>
            <a:r>
              <a:rPr lang="pt-BR" sz="600" dirty="0"/>
              <a:t> vitae </a:t>
            </a:r>
            <a:r>
              <a:rPr lang="pt-BR" sz="600" dirty="0" err="1"/>
              <a:t>facilisis</a:t>
            </a:r>
            <a:r>
              <a:rPr lang="pt-BR" sz="600" dirty="0"/>
              <a:t> </a:t>
            </a:r>
            <a:r>
              <a:rPr lang="pt-BR" sz="600" dirty="0" err="1"/>
              <a:t>felis</a:t>
            </a:r>
            <a:r>
              <a:rPr lang="pt-BR" sz="600" dirty="0"/>
              <a:t>. </a:t>
            </a:r>
            <a:r>
              <a:rPr lang="pt-BR" sz="600" dirty="0" err="1"/>
              <a:t>Donec</a:t>
            </a:r>
            <a:r>
              <a:rPr lang="pt-BR" sz="600" dirty="0"/>
              <a:t> non ante in erat </a:t>
            </a:r>
            <a:r>
              <a:rPr lang="pt-BR" sz="600" dirty="0" err="1"/>
              <a:t>dictum</a:t>
            </a:r>
            <a:r>
              <a:rPr lang="pt-BR" sz="600" dirty="0"/>
              <a:t> </a:t>
            </a:r>
            <a:r>
              <a:rPr lang="pt-BR" sz="600" dirty="0" err="1"/>
              <a:t>vehicula</a:t>
            </a:r>
            <a:r>
              <a:rPr lang="pt-BR" sz="600" dirty="0"/>
              <a:t>. </a:t>
            </a:r>
            <a:endParaRPr lang="pt-BR" sz="400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A0F92CF0-47CE-413D-94AF-14E0BEBB835D}"/>
              </a:ext>
            </a:extLst>
          </p:cNvPr>
          <p:cNvSpPr/>
          <p:nvPr/>
        </p:nvSpPr>
        <p:spPr>
          <a:xfrm>
            <a:off x="1063376" y="1153151"/>
            <a:ext cx="1331481" cy="9756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Logo + página inicial</a:t>
            </a:r>
          </a:p>
        </p:txBody>
      </p:sp>
    </p:spTree>
    <p:extLst>
      <p:ext uri="{BB962C8B-B14F-4D97-AF65-F5344CB8AC3E}">
        <p14:creationId xmlns:p14="http://schemas.microsoft.com/office/powerpoint/2010/main" val="1586986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31">
            <a:extLst>
              <a:ext uri="{FF2B5EF4-FFF2-40B4-BE49-F238E27FC236}">
                <a16:creationId xmlns:a16="http://schemas.microsoft.com/office/drawing/2014/main" id="{D2E04442-BC2D-4C9E-900F-F16D237E4326}"/>
              </a:ext>
            </a:extLst>
          </p:cNvPr>
          <p:cNvSpPr/>
          <p:nvPr/>
        </p:nvSpPr>
        <p:spPr>
          <a:xfrm>
            <a:off x="740812" y="1061730"/>
            <a:ext cx="10710375" cy="49987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/>
              <a:t>Mauris a tortor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9AEDAEE-2B5E-400A-B469-2CC79AC34AAA}"/>
              </a:ext>
            </a:extLst>
          </p:cNvPr>
          <p:cNvSpPr/>
          <p:nvPr/>
        </p:nvSpPr>
        <p:spPr>
          <a:xfrm>
            <a:off x="4879313" y="435552"/>
            <a:ext cx="1845378" cy="4001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pt-BR" sz="2000" dirty="0">
                <a:latin typeface="Century Schoolbook"/>
              </a:rPr>
              <a:t>TRABALHOS</a:t>
            </a:r>
          </a:p>
        </p:txBody>
      </p: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0B3543AB-A25F-407A-9861-B9508A4D1302}"/>
              </a:ext>
            </a:extLst>
          </p:cNvPr>
          <p:cNvCxnSpPr>
            <a:cxnSpLocks/>
          </p:cNvCxnSpPr>
          <p:nvPr/>
        </p:nvCxnSpPr>
        <p:spPr>
          <a:xfrm>
            <a:off x="3432517" y="3901402"/>
            <a:ext cx="0" cy="8679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F5CA5750-7C1A-4056-A822-759F76D967BB}"/>
              </a:ext>
            </a:extLst>
          </p:cNvPr>
          <p:cNvCxnSpPr>
            <a:cxnSpLocks/>
          </p:cNvCxnSpPr>
          <p:nvPr/>
        </p:nvCxnSpPr>
        <p:spPr>
          <a:xfrm>
            <a:off x="6096000" y="3901402"/>
            <a:ext cx="0" cy="8679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81A121E9-B9F6-4C38-9537-1F45E23D013E}"/>
              </a:ext>
            </a:extLst>
          </p:cNvPr>
          <p:cNvCxnSpPr>
            <a:cxnSpLocks/>
          </p:cNvCxnSpPr>
          <p:nvPr/>
        </p:nvCxnSpPr>
        <p:spPr>
          <a:xfrm>
            <a:off x="9033995" y="3837331"/>
            <a:ext cx="0" cy="10743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0" name="Retângulo 79">
            <a:extLst>
              <a:ext uri="{FF2B5EF4-FFF2-40B4-BE49-F238E27FC236}">
                <a16:creationId xmlns:a16="http://schemas.microsoft.com/office/drawing/2014/main" id="{C643359E-4D6B-4311-87D4-6F47A1015E8A}"/>
              </a:ext>
            </a:extLst>
          </p:cNvPr>
          <p:cNvSpPr/>
          <p:nvPr/>
        </p:nvSpPr>
        <p:spPr>
          <a:xfrm>
            <a:off x="1325461" y="2283383"/>
            <a:ext cx="2491527" cy="19294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2D06DDE2-D7EB-4022-A2A4-8A391CDCE2F9}"/>
              </a:ext>
            </a:extLst>
          </p:cNvPr>
          <p:cNvSpPr/>
          <p:nvPr/>
        </p:nvSpPr>
        <p:spPr>
          <a:xfrm>
            <a:off x="3020652" y="1154897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“SOBRE”</a:t>
            </a:r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3706BB6C-C4C3-4565-B7D9-A56395FE166C}"/>
              </a:ext>
            </a:extLst>
          </p:cNvPr>
          <p:cNvSpPr/>
          <p:nvPr/>
        </p:nvSpPr>
        <p:spPr>
          <a:xfrm>
            <a:off x="4193491" y="1196977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“TRABALHOS”</a:t>
            </a:r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CB460048-1273-44BC-A51C-67B337C3A59F}"/>
              </a:ext>
            </a:extLst>
          </p:cNvPr>
          <p:cNvSpPr/>
          <p:nvPr/>
        </p:nvSpPr>
        <p:spPr>
          <a:xfrm>
            <a:off x="5372507" y="1162298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“GALERIA”</a:t>
            </a: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AF4AD81A-708A-4B87-B700-4F77DFD6768D}"/>
              </a:ext>
            </a:extLst>
          </p:cNvPr>
          <p:cNvSpPr/>
          <p:nvPr/>
        </p:nvSpPr>
        <p:spPr>
          <a:xfrm>
            <a:off x="6476740" y="1162298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“CONTATO”</a:t>
            </a:r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19F28112-AAB2-4E69-A9AD-FC975DD73C13}"/>
              </a:ext>
            </a:extLst>
          </p:cNvPr>
          <p:cNvSpPr/>
          <p:nvPr/>
        </p:nvSpPr>
        <p:spPr>
          <a:xfrm>
            <a:off x="7658762" y="1162298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“EM CARTAZ”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43839441-C8CA-48F2-BA8A-FF6AB7D833ED}"/>
              </a:ext>
            </a:extLst>
          </p:cNvPr>
          <p:cNvSpPr/>
          <p:nvPr/>
        </p:nvSpPr>
        <p:spPr>
          <a:xfrm>
            <a:off x="4752947" y="2283383"/>
            <a:ext cx="2491527" cy="19294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041CCB1-4E1D-42CA-BB57-F9A6879F8E18}"/>
              </a:ext>
            </a:extLst>
          </p:cNvPr>
          <p:cNvSpPr/>
          <p:nvPr/>
        </p:nvSpPr>
        <p:spPr>
          <a:xfrm>
            <a:off x="8355079" y="2283383"/>
            <a:ext cx="2491527" cy="19294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A8FD37BF-A786-4F27-93F0-B0B98C5B86C5}"/>
              </a:ext>
            </a:extLst>
          </p:cNvPr>
          <p:cNvSpPr/>
          <p:nvPr/>
        </p:nvSpPr>
        <p:spPr>
          <a:xfrm>
            <a:off x="1313145" y="4897005"/>
            <a:ext cx="2491527" cy="11488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16389CC4-9BD6-487E-B23E-AC3AF875033A}"/>
              </a:ext>
            </a:extLst>
          </p:cNvPr>
          <p:cNvSpPr/>
          <p:nvPr/>
        </p:nvSpPr>
        <p:spPr>
          <a:xfrm>
            <a:off x="4752947" y="4911634"/>
            <a:ext cx="2491527" cy="11341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9397B311-114F-41C6-A5BC-E911F2B3E827}"/>
              </a:ext>
            </a:extLst>
          </p:cNvPr>
          <p:cNvSpPr/>
          <p:nvPr/>
        </p:nvSpPr>
        <p:spPr>
          <a:xfrm>
            <a:off x="8387328" y="4911634"/>
            <a:ext cx="2491527" cy="11341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73FAB47-E20E-486F-9441-18B3C8D31D04}"/>
              </a:ext>
            </a:extLst>
          </p:cNvPr>
          <p:cNvSpPr/>
          <p:nvPr/>
        </p:nvSpPr>
        <p:spPr>
          <a:xfrm>
            <a:off x="1063376" y="1153151"/>
            <a:ext cx="1331481" cy="9756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Logo + página inicial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A8701588-DB0F-4950-9C4E-55CAC630BDC7}"/>
              </a:ext>
            </a:extLst>
          </p:cNvPr>
          <p:cNvSpPr txBox="1"/>
          <p:nvPr/>
        </p:nvSpPr>
        <p:spPr>
          <a:xfrm>
            <a:off x="1241985" y="4185373"/>
            <a:ext cx="15190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/>
              <a:t>Nome da Peça/filme/coreografia</a:t>
            </a:r>
          </a:p>
          <a:p>
            <a:r>
              <a:rPr lang="pt-BR" sz="600" b="1" dirty="0"/>
              <a:t>Data (</a:t>
            </a:r>
            <a:r>
              <a:rPr lang="pt-BR" sz="600" dirty="0" err="1"/>
              <a:t>aaaa</a:t>
            </a:r>
            <a:r>
              <a:rPr lang="pt-BR" sz="600" b="1" dirty="0"/>
              <a:t>)/</a:t>
            </a:r>
            <a:r>
              <a:rPr lang="pt-BR" sz="600" dirty="0"/>
              <a:t>em</a:t>
            </a:r>
            <a:r>
              <a:rPr lang="pt-BR" sz="600" b="1" dirty="0"/>
              <a:t> </a:t>
            </a:r>
            <a:r>
              <a:rPr lang="pt-BR" sz="600" dirty="0" err="1"/>
              <a:t>Mauris</a:t>
            </a:r>
            <a:r>
              <a:rPr lang="pt-BR" sz="600" dirty="0"/>
              <a:t> a </a:t>
            </a:r>
            <a:r>
              <a:rPr lang="pt-BR" sz="600" dirty="0" err="1"/>
              <a:t>tortor</a:t>
            </a:r>
            <a:r>
              <a:rPr lang="pt-BR" sz="600" dirty="0"/>
              <a:t> </a:t>
            </a:r>
            <a:r>
              <a:rPr lang="pt-BR" sz="600" b="1" dirty="0"/>
              <a:t>Personagem: </a:t>
            </a:r>
            <a:r>
              <a:rPr lang="pt-BR" sz="600" dirty="0" err="1"/>
              <a:t>Mauris</a:t>
            </a:r>
            <a:r>
              <a:rPr lang="pt-BR" sz="600" dirty="0"/>
              <a:t> a </a:t>
            </a:r>
            <a:r>
              <a:rPr lang="pt-BR" sz="600" dirty="0" err="1"/>
              <a:t>tortor</a:t>
            </a:r>
            <a:endParaRPr lang="pt-BR" sz="600" b="1" dirty="0"/>
          </a:p>
          <a:p>
            <a:r>
              <a:rPr lang="pt-BR" sz="600" b="1" dirty="0"/>
              <a:t>Direção: </a:t>
            </a:r>
            <a:r>
              <a:rPr lang="pt-BR" sz="600" dirty="0" err="1"/>
              <a:t>Mauris</a:t>
            </a:r>
            <a:r>
              <a:rPr lang="pt-BR" sz="600" dirty="0"/>
              <a:t> a </a:t>
            </a:r>
            <a:r>
              <a:rPr lang="pt-BR" sz="600" dirty="0" err="1"/>
              <a:t>tortor</a:t>
            </a:r>
            <a:endParaRPr lang="pt-BR" sz="600" b="1" dirty="0"/>
          </a:p>
          <a:p>
            <a:r>
              <a:rPr lang="pt-BR" sz="600" b="1" dirty="0"/>
              <a:t>Em uma realização: </a:t>
            </a:r>
            <a:r>
              <a:rPr lang="pt-BR" sz="600" dirty="0" err="1"/>
              <a:t>Mauris</a:t>
            </a:r>
            <a:r>
              <a:rPr lang="pt-BR" sz="600" dirty="0"/>
              <a:t> a </a:t>
            </a:r>
            <a:r>
              <a:rPr lang="pt-BR" sz="600" dirty="0" err="1"/>
              <a:t>tortor</a:t>
            </a:r>
            <a:endParaRPr lang="pt-BR" sz="400" dirty="0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856E3E1-E9AF-4E1F-8CA6-ED195F9EF66C}"/>
              </a:ext>
            </a:extLst>
          </p:cNvPr>
          <p:cNvSpPr txBox="1"/>
          <p:nvPr/>
        </p:nvSpPr>
        <p:spPr>
          <a:xfrm>
            <a:off x="4683875" y="4198651"/>
            <a:ext cx="15190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/>
              <a:t>Nome da Peça/filme/coreografia</a:t>
            </a:r>
          </a:p>
          <a:p>
            <a:r>
              <a:rPr lang="pt-BR" sz="600" b="1" dirty="0"/>
              <a:t>Data (</a:t>
            </a:r>
            <a:r>
              <a:rPr lang="pt-BR" sz="600" dirty="0" err="1"/>
              <a:t>aaaa</a:t>
            </a:r>
            <a:r>
              <a:rPr lang="pt-BR" sz="600" b="1" dirty="0"/>
              <a:t>)/</a:t>
            </a:r>
            <a:r>
              <a:rPr lang="pt-BR" sz="600" dirty="0"/>
              <a:t>em</a:t>
            </a:r>
            <a:r>
              <a:rPr lang="pt-BR" sz="600" b="1" dirty="0"/>
              <a:t> </a:t>
            </a:r>
            <a:r>
              <a:rPr lang="pt-BR" sz="600" dirty="0" err="1"/>
              <a:t>Mauris</a:t>
            </a:r>
            <a:r>
              <a:rPr lang="pt-BR" sz="600" dirty="0"/>
              <a:t> a </a:t>
            </a:r>
            <a:r>
              <a:rPr lang="pt-BR" sz="600" dirty="0" err="1"/>
              <a:t>tortor</a:t>
            </a:r>
            <a:r>
              <a:rPr lang="pt-BR" sz="600" dirty="0"/>
              <a:t> </a:t>
            </a:r>
            <a:r>
              <a:rPr lang="pt-BR" sz="600" b="1" dirty="0"/>
              <a:t>Personagem: </a:t>
            </a:r>
            <a:r>
              <a:rPr lang="pt-BR" sz="600" dirty="0" err="1"/>
              <a:t>Mauris</a:t>
            </a:r>
            <a:r>
              <a:rPr lang="pt-BR" sz="600" dirty="0"/>
              <a:t> a </a:t>
            </a:r>
            <a:r>
              <a:rPr lang="pt-BR" sz="600" dirty="0" err="1"/>
              <a:t>tortor</a:t>
            </a:r>
            <a:endParaRPr lang="pt-BR" sz="600" b="1" dirty="0"/>
          </a:p>
          <a:p>
            <a:r>
              <a:rPr lang="pt-BR" sz="600" b="1" dirty="0"/>
              <a:t>Direção: </a:t>
            </a:r>
            <a:r>
              <a:rPr lang="pt-BR" sz="600" dirty="0" err="1"/>
              <a:t>Mauris</a:t>
            </a:r>
            <a:r>
              <a:rPr lang="pt-BR" sz="600" dirty="0"/>
              <a:t> a </a:t>
            </a:r>
            <a:r>
              <a:rPr lang="pt-BR" sz="600" dirty="0" err="1"/>
              <a:t>tortor</a:t>
            </a:r>
            <a:endParaRPr lang="pt-BR" sz="600" b="1" dirty="0"/>
          </a:p>
          <a:p>
            <a:r>
              <a:rPr lang="pt-BR" sz="600" b="1" dirty="0"/>
              <a:t>Em uma realização: </a:t>
            </a:r>
            <a:r>
              <a:rPr lang="pt-BR" sz="600" dirty="0" err="1"/>
              <a:t>Mauris</a:t>
            </a:r>
            <a:r>
              <a:rPr lang="pt-BR" sz="600" dirty="0"/>
              <a:t> a </a:t>
            </a:r>
            <a:r>
              <a:rPr lang="pt-BR" sz="600" dirty="0" err="1"/>
              <a:t>tortor</a:t>
            </a:r>
            <a:endParaRPr lang="pt-BR" sz="400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0A6094A-B6D0-4CB5-99DC-8D474A796382}"/>
              </a:ext>
            </a:extLst>
          </p:cNvPr>
          <p:cNvSpPr txBox="1"/>
          <p:nvPr/>
        </p:nvSpPr>
        <p:spPr>
          <a:xfrm>
            <a:off x="8274492" y="4210771"/>
            <a:ext cx="15190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/>
              <a:t>Nome da Peça/filme/coreografia</a:t>
            </a:r>
          </a:p>
          <a:p>
            <a:r>
              <a:rPr lang="pt-BR" sz="600" b="1" dirty="0"/>
              <a:t>Data (</a:t>
            </a:r>
            <a:r>
              <a:rPr lang="pt-BR" sz="600" dirty="0" err="1"/>
              <a:t>aaaa</a:t>
            </a:r>
            <a:r>
              <a:rPr lang="pt-BR" sz="600" b="1" dirty="0"/>
              <a:t>)/</a:t>
            </a:r>
            <a:r>
              <a:rPr lang="pt-BR" sz="600" dirty="0"/>
              <a:t>em</a:t>
            </a:r>
            <a:r>
              <a:rPr lang="pt-BR" sz="600" b="1" dirty="0"/>
              <a:t> </a:t>
            </a:r>
            <a:r>
              <a:rPr lang="pt-BR" sz="600" dirty="0" err="1"/>
              <a:t>Mauris</a:t>
            </a:r>
            <a:r>
              <a:rPr lang="pt-BR" sz="600" dirty="0"/>
              <a:t> a </a:t>
            </a:r>
            <a:r>
              <a:rPr lang="pt-BR" sz="600" dirty="0" err="1"/>
              <a:t>tortor</a:t>
            </a:r>
            <a:r>
              <a:rPr lang="pt-BR" sz="600" dirty="0"/>
              <a:t> </a:t>
            </a:r>
            <a:r>
              <a:rPr lang="pt-BR" sz="600" b="1" dirty="0"/>
              <a:t>Personagem: </a:t>
            </a:r>
            <a:r>
              <a:rPr lang="pt-BR" sz="600" dirty="0" err="1"/>
              <a:t>Mauris</a:t>
            </a:r>
            <a:r>
              <a:rPr lang="pt-BR" sz="600" dirty="0"/>
              <a:t> a </a:t>
            </a:r>
            <a:r>
              <a:rPr lang="pt-BR" sz="600" dirty="0" err="1"/>
              <a:t>tortor</a:t>
            </a:r>
            <a:endParaRPr lang="pt-BR" sz="600" b="1" dirty="0"/>
          </a:p>
          <a:p>
            <a:r>
              <a:rPr lang="pt-BR" sz="600" b="1" dirty="0"/>
              <a:t>Direção: </a:t>
            </a:r>
            <a:r>
              <a:rPr lang="pt-BR" sz="600" dirty="0" err="1"/>
              <a:t>Mauris</a:t>
            </a:r>
            <a:r>
              <a:rPr lang="pt-BR" sz="600" dirty="0"/>
              <a:t> a </a:t>
            </a:r>
            <a:r>
              <a:rPr lang="pt-BR" sz="600" dirty="0" err="1"/>
              <a:t>tortor</a:t>
            </a:r>
            <a:endParaRPr lang="pt-BR" sz="600" b="1" dirty="0"/>
          </a:p>
          <a:p>
            <a:r>
              <a:rPr lang="pt-BR" sz="600" b="1" dirty="0"/>
              <a:t>Em uma realização: </a:t>
            </a:r>
            <a:r>
              <a:rPr lang="pt-BR" sz="600" dirty="0" err="1"/>
              <a:t>Mauris</a:t>
            </a:r>
            <a:r>
              <a:rPr lang="pt-BR" sz="600" dirty="0"/>
              <a:t> a </a:t>
            </a:r>
            <a:r>
              <a:rPr lang="pt-BR" sz="600" dirty="0" err="1"/>
              <a:t>tortor</a:t>
            </a:r>
            <a:endParaRPr lang="pt-BR" sz="400" dirty="0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65EECC9-0887-48DC-8005-49DCFBB961F4}"/>
              </a:ext>
            </a:extLst>
          </p:cNvPr>
          <p:cNvSpPr txBox="1"/>
          <p:nvPr/>
        </p:nvSpPr>
        <p:spPr>
          <a:xfrm>
            <a:off x="2108308" y="2899673"/>
            <a:ext cx="92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Imagem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F6C41D3F-45AE-4847-949F-8E7F3A3E7DF1}"/>
              </a:ext>
            </a:extLst>
          </p:cNvPr>
          <p:cNvSpPr txBox="1"/>
          <p:nvPr/>
        </p:nvSpPr>
        <p:spPr>
          <a:xfrm>
            <a:off x="5633083" y="2956598"/>
            <a:ext cx="92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Imagem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27BE7373-ED8B-45FD-A6B6-D15B34E8705F}"/>
              </a:ext>
            </a:extLst>
          </p:cNvPr>
          <p:cNvSpPr txBox="1"/>
          <p:nvPr/>
        </p:nvSpPr>
        <p:spPr>
          <a:xfrm>
            <a:off x="9330581" y="2932299"/>
            <a:ext cx="92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Imagem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C3D9AAF0-382A-480E-94EB-FB0EBB147550}"/>
              </a:ext>
            </a:extLst>
          </p:cNvPr>
          <p:cNvSpPr txBox="1"/>
          <p:nvPr/>
        </p:nvSpPr>
        <p:spPr>
          <a:xfrm>
            <a:off x="2108308" y="5488493"/>
            <a:ext cx="92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Imagem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1B9CDC74-0E78-429C-9D28-529D69AA8442}"/>
              </a:ext>
            </a:extLst>
          </p:cNvPr>
          <p:cNvSpPr txBox="1"/>
          <p:nvPr/>
        </p:nvSpPr>
        <p:spPr>
          <a:xfrm>
            <a:off x="5633083" y="5406331"/>
            <a:ext cx="92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Imagem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E5A60E3-F0B9-4073-9E9D-382153EA67A3}"/>
              </a:ext>
            </a:extLst>
          </p:cNvPr>
          <p:cNvSpPr txBox="1"/>
          <p:nvPr/>
        </p:nvSpPr>
        <p:spPr>
          <a:xfrm>
            <a:off x="9330581" y="5434500"/>
            <a:ext cx="92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Imagem</a:t>
            </a:r>
          </a:p>
        </p:txBody>
      </p:sp>
    </p:spTree>
    <p:extLst>
      <p:ext uri="{BB962C8B-B14F-4D97-AF65-F5344CB8AC3E}">
        <p14:creationId xmlns:p14="http://schemas.microsoft.com/office/powerpoint/2010/main" val="3457433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31">
            <a:extLst>
              <a:ext uri="{FF2B5EF4-FFF2-40B4-BE49-F238E27FC236}">
                <a16:creationId xmlns:a16="http://schemas.microsoft.com/office/drawing/2014/main" id="{D2E04442-BC2D-4C9E-900F-F16D237E4326}"/>
              </a:ext>
            </a:extLst>
          </p:cNvPr>
          <p:cNvSpPr/>
          <p:nvPr/>
        </p:nvSpPr>
        <p:spPr>
          <a:xfrm>
            <a:off x="807758" y="1078632"/>
            <a:ext cx="10710375" cy="49987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/>
              <a:t>Mauris a tortor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9AEDAEE-2B5E-400A-B469-2CC79AC34AAA}"/>
              </a:ext>
            </a:extLst>
          </p:cNvPr>
          <p:cNvSpPr/>
          <p:nvPr/>
        </p:nvSpPr>
        <p:spPr>
          <a:xfrm>
            <a:off x="5100530" y="435552"/>
            <a:ext cx="1402948" cy="4001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pt-BR" sz="2000" dirty="0">
                <a:solidFill>
                  <a:srgbClr val="000000"/>
                </a:solidFill>
                <a:latin typeface="Century Schoolbook"/>
              </a:rPr>
              <a:t>GALERIA</a:t>
            </a:r>
            <a:endParaRPr lang="pt-BR" sz="2000" dirty="0"/>
          </a:p>
        </p:txBody>
      </p: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0B3543AB-A25F-407A-9861-B9508A4D1302}"/>
              </a:ext>
            </a:extLst>
          </p:cNvPr>
          <p:cNvCxnSpPr>
            <a:cxnSpLocks/>
          </p:cNvCxnSpPr>
          <p:nvPr/>
        </p:nvCxnSpPr>
        <p:spPr>
          <a:xfrm>
            <a:off x="3432517" y="3901402"/>
            <a:ext cx="0" cy="8679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F5CA5750-7C1A-4056-A822-759F76D967BB}"/>
              </a:ext>
            </a:extLst>
          </p:cNvPr>
          <p:cNvCxnSpPr>
            <a:cxnSpLocks/>
          </p:cNvCxnSpPr>
          <p:nvPr/>
        </p:nvCxnSpPr>
        <p:spPr>
          <a:xfrm>
            <a:off x="6096000" y="3901402"/>
            <a:ext cx="0" cy="8679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81A121E9-B9F6-4C38-9537-1F45E23D013E}"/>
              </a:ext>
            </a:extLst>
          </p:cNvPr>
          <p:cNvCxnSpPr>
            <a:cxnSpLocks/>
          </p:cNvCxnSpPr>
          <p:nvPr/>
        </p:nvCxnSpPr>
        <p:spPr>
          <a:xfrm>
            <a:off x="9033995" y="3837331"/>
            <a:ext cx="0" cy="10743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0" name="Retângulo 79">
            <a:extLst>
              <a:ext uri="{FF2B5EF4-FFF2-40B4-BE49-F238E27FC236}">
                <a16:creationId xmlns:a16="http://schemas.microsoft.com/office/drawing/2014/main" id="{C643359E-4D6B-4311-87D4-6F47A1015E8A}"/>
              </a:ext>
            </a:extLst>
          </p:cNvPr>
          <p:cNvSpPr/>
          <p:nvPr/>
        </p:nvSpPr>
        <p:spPr>
          <a:xfrm>
            <a:off x="828922" y="2312568"/>
            <a:ext cx="3008000" cy="19294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2D06DDE2-D7EB-4022-A2A4-8A391CDCE2F9}"/>
              </a:ext>
            </a:extLst>
          </p:cNvPr>
          <p:cNvSpPr/>
          <p:nvPr/>
        </p:nvSpPr>
        <p:spPr>
          <a:xfrm>
            <a:off x="3020652" y="1154897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“SOBRE”</a:t>
            </a:r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3706BB6C-C4C3-4565-B7D9-A56395FE166C}"/>
              </a:ext>
            </a:extLst>
          </p:cNvPr>
          <p:cNvSpPr/>
          <p:nvPr/>
        </p:nvSpPr>
        <p:spPr>
          <a:xfrm>
            <a:off x="4193491" y="1196977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“TRABALHOS”</a:t>
            </a:r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CB460048-1273-44BC-A51C-67B337C3A59F}"/>
              </a:ext>
            </a:extLst>
          </p:cNvPr>
          <p:cNvSpPr/>
          <p:nvPr/>
        </p:nvSpPr>
        <p:spPr>
          <a:xfrm>
            <a:off x="5372507" y="1162298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“GALERIA”</a:t>
            </a: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AF4AD81A-708A-4B87-B700-4F77DFD6768D}"/>
              </a:ext>
            </a:extLst>
          </p:cNvPr>
          <p:cNvSpPr/>
          <p:nvPr/>
        </p:nvSpPr>
        <p:spPr>
          <a:xfrm>
            <a:off x="6476740" y="1162298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“CONTATO”</a:t>
            </a:r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19F28112-AAB2-4E69-A9AD-FC975DD73C13}"/>
              </a:ext>
            </a:extLst>
          </p:cNvPr>
          <p:cNvSpPr/>
          <p:nvPr/>
        </p:nvSpPr>
        <p:spPr>
          <a:xfrm>
            <a:off x="7658762" y="1162298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“EM CARTAZ”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43839441-C8CA-48F2-BA8A-FF6AB7D833ED}"/>
              </a:ext>
            </a:extLst>
          </p:cNvPr>
          <p:cNvSpPr/>
          <p:nvPr/>
        </p:nvSpPr>
        <p:spPr>
          <a:xfrm>
            <a:off x="5956876" y="2312568"/>
            <a:ext cx="3039729" cy="19294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041CCB1-4E1D-42CA-BB57-F9A6879F8E18}"/>
              </a:ext>
            </a:extLst>
          </p:cNvPr>
          <p:cNvSpPr/>
          <p:nvPr/>
        </p:nvSpPr>
        <p:spPr>
          <a:xfrm>
            <a:off x="8890773" y="2312568"/>
            <a:ext cx="2612360" cy="19294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73FAB47-E20E-486F-9441-18B3C8D31D04}"/>
              </a:ext>
            </a:extLst>
          </p:cNvPr>
          <p:cNvSpPr/>
          <p:nvPr/>
        </p:nvSpPr>
        <p:spPr>
          <a:xfrm>
            <a:off x="1063376" y="1153151"/>
            <a:ext cx="1331481" cy="9756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Logo + página inicial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56EE587-F79B-4A83-B000-F296FDABBF37}"/>
              </a:ext>
            </a:extLst>
          </p:cNvPr>
          <p:cNvSpPr/>
          <p:nvPr/>
        </p:nvSpPr>
        <p:spPr>
          <a:xfrm>
            <a:off x="3465350" y="2312568"/>
            <a:ext cx="2491526" cy="19294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DCE8410-6F76-4E0D-94B2-BA8E9D182E8A}"/>
              </a:ext>
            </a:extLst>
          </p:cNvPr>
          <p:cNvSpPr/>
          <p:nvPr/>
        </p:nvSpPr>
        <p:spPr>
          <a:xfrm>
            <a:off x="828920" y="4100816"/>
            <a:ext cx="2986837" cy="19294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EF264FD-C072-42E6-9260-7EA238893395}"/>
              </a:ext>
            </a:extLst>
          </p:cNvPr>
          <p:cNvSpPr/>
          <p:nvPr/>
        </p:nvSpPr>
        <p:spPr>
          <a:xfrm>
            <a:off x="3465350" y="4100816"/>
            <a:ext cx="2491526" cy="19294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0A5BB7B4-C1CF-4183-A376-1C9C50F8FDB7}"/>
              </a:ext>
            </a:extLst>
          </p:cNvPr>
          <p:cNvSpPr/>
          <p:nvPr/>
        </p:nvSpPr>
        <p:spPr>
          <a:xfrm>
            <a:off x="5956875" y="4100816"/>
            <a:ext cx="3039729" cy="19294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181268FD-75A4-4464-9EB3-AEDAF2B00565}"/>
              </a:ext>
            </a:extLst>
          </p:cNvPr>
          <p:cNvSpPr/>
          <p:nvPr/>
        </p:nvSpPr>
        <p:spPr>
          <a:xfrm>
            <a:off x="8890773" y="4100816"/>
            <a:ext cx="2612360" cy="19294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E62ED09-AE63-41E6-9D3C-B3BDD019AEC8}"/>
              </a:ext>
            </a:extLst>
          </p:cNvPr>
          <p:cNvSpPr txBox="1"/>
          <p:nvPr/>
        </p:nvSpPr>
        <p:spPr>
          <a:xfrm>
            <a:off x="1733767" y="3022183"/>
            <a:ext cx="92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Imagem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B4155C2-1B35-4276-A8A5-71D29ADCABD4}"/>
              </a:ext>
            </a:extLst>
          </p:cNvPr>
          <p:cNvSpPr txBox="1"/>
          <p:nvPr/>
        </p:nvSpPr>
        <p:spPr>
          <a:xfrm>
            <a:off x="1684219" y="4911659"/>
            <a:ext cx="92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Imagem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1B7268F-25EC-4020-A1B7-5CA613087A33}"/>
              </a:ext>
            </a:extLst>
          </p:cNvPr>
          <p:cNvSpPr txBox="1"/>
          <p:nvPr/>
        </p:nvSpPr>
        <p:spPr>
          <a:xfrm>
            <a:off x="4248427" y="3052804"/>
            <a:ext cx="92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Imagem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241C6A4-2F8B-44D4-A52C-9C45ABDE3D65}"/>
              </a:ext>
            </a:extLst>
          </p:cNvPr>
          <p:cNvSpPr txBox="1"/>
          <p:nvPr/>
        </p:nvSpPr>
        <p:spPr>
          <a:xfrm>
            <a:off x="4320649" y="4911634"/>
            <a:ext cx="92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Imagem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D0AC551-BD07-4A67-80F0-13F645E9698B}"/>
              </a:ext>
            </a:extLst>
          </p:cNvPr>
          <p:cNvSpPr txBox="1"/>
          <p:nvPr/>
        </p:nvSpPr>
        <p:spPr>
          <a:xfrm>
            <a:off x="6994592" y="3049503"/>
            <a:ext cx="92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Imagem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C9C0989-54FC-42EE-B1FC-085F0F90E840}"/>
              </a:ext>
            </a:extLst>
          </p:cNvPr>
          <p:cNvSpPr txBox="1"/>
          <p:nvPr/>
        </p:nvSpPr>
        <p:spPr>
          <a:xfrm>
            <a:off x="6994592" y="4887633"/>
            <a:ext cx="92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Imagem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B022137-F489-41AA-A640-D8DC625D7D36}"/>
              </a:ext>
            </a:extLst>
          </p:cNvPr>
          <p:cNvSpPr txBox="1"/>
          <p:nvPr/>
        </p:nvSpPr>
        <p:spPr>
          <a:xfrm>
            <a:off x="9797579" y="3110474"/>
            <a:ext cx="92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Imagem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D2BA6F3B-384C-455D-A6BD-D0B68741335B}"/>
              </a:ext>
            </a:extLst>
          </p:cNvPr>
          <p:cNvSpPr txBox="1"/>
          <p:nvPr/>
        </p:nvSpPr>
        <p:spPr>
          <a:xfrm>
            <a:off x="9909543" y="4885938"/>
            <a:ext cx="92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Imagem</a:t>
            </a:r>
          </a:p>
        </p:txBody>
      </p:sp>
    </p:spTree>
    <p:extLst>
      <p:ext uri="{BB962C8B-B14F-4D97-AF65-F5344CB8AC3E}">
        <p14:creationId xmlns:p14="http://schemas.microsoft.com/office/powerpoint/2010/main" val="1396521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31">
            <a:extLst>
              <a:ext uri="{FF2B5EF4-FFF2-40B4-BE49-F238E27FC236}">
                <a16:creationId xmlns:a16="http://schemas.microsoft.com/office/drawing/2014/main" id="{D2E04442-BC2D-4C9E-900F-F16D237E4326}"/>
              </a:ext>
            </a:extLst>
          </p:cNvPr>
          <p:cNvSpPr/>
          <p:nvPr/>
        </p:nvSpPr>
        <p:spPr>
          <a:xfrm>
            <a:off x="807758" y="1078632"/>
            <a:ext cx="10710375" cy="49987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/>
              <a:t>Mauris a tortor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9AEDAEE-2B5E-400A-B469-2CC79AC34AAA}"/>
              </a:ext>
            </a:extLst>
          </p:cNvPr>
          <p:cNvSpPr/>
          <p:nvPr/>
        </p:nvSpPr>
        <p:spPr>
          <a:xfrm>
            <a:off x="5063403" y="435552"/>
            <a:ext cx="1477199" cy="4001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pt-BR" sz="2000" dirty="0">
                <a:solidFill>
                  <a:srgbClr val="000000"/>
                </a:solidFill>
                <a:latin typeface="Century Schoolbook"/>
              </a:rPr>
              <a:t>CONTATO</a:t>
            </a:r>
            <a:endParaRPr lang="pt-BR" sz="2000" dirty="0"/>
          </a:p>
        </p:txBody>
      </p: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0B3543AB-A25F-407A-9861-B9508A4D1302}"/>
              </a:ext>
            </a:extLst>
          </p:cNvPr>
          <p:cNvCxnSpPr>
            <a:cxnSpLocks/>
          </p:cNvCxnSpPr>
          <p:nvPr/>
        </p:nvCxnSpPr>
        <p:spPr>
          <a:xfrm>
            <a:off x="3432517" y="3901402"/>
            <a:ext cx="0" cy="8679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F5CA5750-7C1A-4056-A822-759F76D967BB}"/>
              </a:ext>
            </a:extLst>
          </p:cNvPr>
          <p:cNvCxnSpPr>
            <a:cxnSpLocks/>
          </p:cNvCxnSpPr>
          <p:nvPr/>
        </p:nvCxnSpPr>
        <p:spPr>
          <a:xfrm>
            <a:off x="6096000" y="3901402"/>
            <a:ext cx="0" cy="8679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81A121E9-B9F6-4C38-9537-1F45E23D013E}"/>
              </a:ext>
            </a:extLst>
          </p:cNvPr>
          <p:cNvCxnSpPr>
            <a:cxnSpLocks/>
          </p:cNvCxnSpPr>
          <p:nvPr/>
        </p:nvCxnSpPr>
        <p:spPr>
          <a:xfrm>
            <a:off x="9033995" y="3837331"/>
            <a:ext cx="0" cy="10743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0" name="Retângulo 79">
            <a:extLst>
              <a:ext uri="{FF2B5EF4-FFF2-40B4-BE49-F238E27FC236}">
                <a16:creationId xmlns:a16="http://schemas.microsoft.com/office/drawing/2014/main" id="{C643359E-4D6B-4311-87D4-6F47A1015E8A}"/>
              </a:ext>
            </a:extLst>
          </p:cNvPr>
          <p:cNvSpPr/>
          <p:nvPr/>
        </p:nvSpPr>
        <p:spPr>
          <a:xfrm>
            <a:off x="828921" y="2312568"/>
            <a:ext cx="5034913" cy="37057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2D06DDE2-D7EB-4022-A2A4-8A391CDCE2F9}"/>
              </a:ext>
            </a:extLst>
          </p:cNvPr>
          <p:cNvSpPr/>
          <p:nvPr/>
        </p:nvSpPr>
        <p:spPr>
          <a:xfrm>
            <a:off x="3020652" y="1154897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“SOBRE”</a:t>
            </a:r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3706BB6C-C4C3-4565-B7D9-A56395FE166C}"/>
              </a:ext>
            </a:extLst>
          </p:cNvPr>
          <p:cNvSpPr/>
          <p:nvPr/>
        </p:nvSpPr>
        <p:spPr>
          <a:xfrm>
            <a:off x="4193491" y="1196977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“TRABALHOS”</a:t>
            </a:r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CB460048-1273-44BC-A51C-67B337C3A59F}"/>
              </a:ext>
            </a:extLst>
          </p:cNvPr>
          <p:cNvSpPr/>
          <p:nvPr/>
        </p:nvSpPr>
        <p:spPr>
          <a:xfrm>
            <a:off x="5372507" y="1162298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“GALERIA”</a:t>
            </a: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AF4AD81A-708A-4B87-B700-4F77DFD6768D}"/>
              </a:ext>
            </a:extLst>
          </p:cNvPr>
          <p:cNvSpPr/>
          <p:nvPr/>
        </p:nvSpPr>
        <p:spPr>
          <a:xfrm>
            <a:off x="6476740" y="1162298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“CONTATO”</a:t>
            </a:r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19F28112-AAB2-4E69-A9AD-FC975DD73C13}"/>
              </a:ext>
            </a:extLst>
          </p:cNvPr>
          <p:cNvSpPr/>
          <p:nvPr/>
        </p:nvSpPr>
        <p:spPr>
          <a:xfrm>
            <a:off x="7658762" y="1162298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“EM CARTAZ”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73FAB47-E20E-486F-9441-18B3C8D31D04}"/>
              </a:ext>
            </a:extLst>
          </p:cNvPr>
          <p:cNvSpPr/>
          <p:nvPr/>
        </p:nvSpPr>
        <p:spPr>
          <a:xfrm>
            <a:off x="1063376" y="1153151"/>
            <a:ext cx="1331481" cy="9756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Logo + página inicial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E62ED09-AE63-41E6-9D3C-B3BDD019AEC8}"/>
              </a:ext>
            </a:extLst>
          </p:cNvPr>
          <p:cNvSpPr txBox="1"/>
          <p:nvPr/>
        </p:nvSpPr>
        <p:spPr>
          <a:xfrm>
            <a:off x="2819922" y="3747513"/>
            <a:ext cx="92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Imagem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27B0D6E-83D9-4602-83B7-650503EB6660}"/>
              </a:ext>
            </a:extLst>
          </p:cNvPr>
          <p:cNvSpPr/>
          <p:nvPr/>
        </p:nvSpPr>
        <p:spPr>
          <a:xfrm>
            <a:off x="5863835" y="2312568"/>
            <a:ext cx="5520407" cy="37057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EC165D99-260A-48F5-8ED3-DC12E672614D}"/>
              </a:ext>
            </a:extLst>
          </p:cNvPr>
          <p:cNvSpPr txBox="1"/>
          <p:nvPr/>
        </p:nvSpPr>
        <p:spPr>
          <a:xfrm>
            <a:off x="7819262" y="3121223"/>
            <a:ext cx="197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Imagem ao fundo</a:t>
            </a: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6CE93FC3-7E96-4B04-B8B9-FF62A5466EAF}"/>
              </a:ext>
            </a:extLst>
          </p:cNvPr>
          <p:cNvSpPr/>
          <p:nvPr/>
        </p:nvSpPr>
        <p:spPr>
          <a:xfrm>
            <a:off x="7457507" y="3599425"/>
            <a:ext cx="929513" cy="8753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tx1"/>
                </a:solidFill>
              </a:rPr>
              <a:t>Ícone Instagram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9F2CC63-E79E-44B6-8754-1538BD3EAB67}"/>
              </a:ext>
            </a:extLst>
          </p:cNvPr>
          <p:cNvSpPr txBox="1"/>
          <p:nvPr/>
        </p:nvSpPr>
        <p:spPr>
          <a:xfrm>
            <a:off x="7019428" y="4715857"/>
            <a:ext cx="4029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/>
              <a:t>Email</a:t>
            </a:r>
            <a:r>
              <a:rPr lang="pt-BR" sz="1000" dirty="0"/>
              <a:t> para contatos: uscesit@agut.com</a:t>
            </a: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B88676D4-94F5-4CC6-8E9C-E6381118229A}"/>
              </a:ext>
            </a:extLst>
          </p:cNvPr>
          <p:cNvSpPr/>
          <p:nvPr/>
        </p:nvSpPr>
        <p:spPr>
          <a:xfrm>
            <a:off x="8624037" y="3606855"/>
            <a:ext cx="929517" cy="86790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tx1"/>
                </a:solidFill>
              </a:rPr>
              <a:t>Ícone YouTube</a:t>
            </a:r>
          </a:p>
        </p:txBody>
      </p:sp>
    </p:spTree>
    <p:extLst>
      <p:ext uri="{BB962C8B-B14F-4D97-AF65-F5344CB8AC3E}">
        <p14:creationId xmlns:p14="http://schemas.microsoft.com/office/powerpoint/2010/main" val="2963103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31">
            <a:extLst>
              <a:ext uri="{FF2B5EF4-FFF2-40B4-BE49-F238E27FC236}">
                <a16:creationId xmlns:a16="http://schemas.microsoft.com/office/drawing/2014/main" id="{D2E04442-BC2D-4C9E-900F-F16D237E4326}"/>
              </a:ext>
            </a:extLst>
          </p:cNvPr>
          <p:cNvSpPr/>
          <p:nvPr/>
        </p:nvSpPr>
        <p:spPr>
          <a:xfrm>
            <a:off x="807758" y="1078632"/>
            <a:ext cx="10710375" cy="49987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/>
              <a:t>Mauris a tortor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9AEDAEE-2B5E-400A-B469-2CC79AC34AAA}"/>
              </a:ext>
            </a:extLst>
          </p:cNvPr>
          <p:cNvSpPr/>
          <p:nvPr/>
        </p:nvSpPr>
        <p:spPr>
          <a:xfrm>
            <a:off x="4924199" y="435552"/>
            <a:ext cx="1755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dirty="0">
                <a:solidFill>
                  <a:srgbClr val="000000"/>
                </a:solidFill>
                <a:latin typeface="Century Schoolbook" panose="02040604050505020304" pitchFamily="18" charset="0"/>
              </a:rPr>
              <a:t>EM CARTAZ</a:t>
            </a:r>
            <a:endParaRPr lang="pt-BR" sz="2000" dirty="0"/>
          </a:p>
        </p:txBody>
      </p: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0B3543AB-A25F-407A-9861-B9508A4D1302}"/>
              </a:ext>
            </a:extLst>
          </p:cNvPr>
          <p:cNvCxnSpPr>
            <a:cxnSpLocks/>
          </p:cNvCxnSpPr>
          <p:nvPr/>
        </p:nvCxnSpPr>
        <p:spPr>
          <a:xfrm>
            <a:off x="3432517" y="3901402"/>
            <a:ext cx="0" cy="8679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F5CA5750-7C1A-4056-A822-759F76D967BB}"/>
              </a:ext>
            </a:extLst>
          </p:cNvPr>
          <p:cNvCxnSpPr>
            <a:cxnSpLocks/>
          </p:cNvCxnSpPr>
          <p:nvPr/>
        </p:nvCxnSpPr>
        <p:spPr>
          <a:xfrm>
            <a:off x="6096000" y="3901402"/>
            <a:ext cx="0" cy="8679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81A121E9-B9F6-4C38-9537-1F45E23D013E}"/>
              </a:ext>
            </a:extLst>
          </p:cNvPr>
          <p:cNvCxnSpPr>
            <a:cxnSpLocks/>
          </p:cNvCxnSpPr>
          <p:nvPr/>
        </p:nvCxnSpPr>
        <p:spPr>
          <a:xfrm>
            <a:off x="9033995" y="3837331"/>
            <a:ext cx="0" cy="10743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0" name="Retângulo 79">
            <a:extLst>
              <a:ext uri="{FF2B5EF4-FFF2-40B4-BE49-F238E27FC236}">
                <a16:creationId xmlns:a16="http://schemas.microsoft.com/office/drawing/2014/main" id="{C643359E-4D6B-4311-87D4-6F47A1015E8A}"/>
              </a:ext>
            </a:extLst>
          </p:cNvPr>
          <p:cNvSpPr/>
          <p:nvPr/>
        </p:nvSpPr>
        <p:spPr>
          <a:xfrm>
            <a:off x="828921" y="2312568"/>
            <a:ext cx="5034913" cy="37057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2D06DDE2-D7EB-4022-A2A4-8A391CDCE2F9}"/>
              </a:ext>
            </a:extLst>
          </p:cNvPr>
          <p:cNvSpPr/>
          <p:nvPr/>
        </p:nvSpPr>
        <p:spPr>
          <a:xfrm>
            <a:off x="3020652" y="1154897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“SOBRE”</a:t>
            </a:r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3706BB6C-C4C3-4565-B7D9-A56395FE166C}"/>
              </a:ext>
            </a:extLst>
          </p:cNvPr>
          <p:cNvSpPr/>
          <p:nvPr/>
        </p:nvSpPr>
        <p:spPr>
          <a:xfrm>
            <a:off x="4193491" y="1196977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“TRABALHOS”</a:t>
            </a:r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CB460048-1273-44BC-A51C-67B337C3A59F}"/>
              </a:ext>
            </a:extLst>
          </p:cNvPr>
          <p:cNvSpPr/>
          <p:nvPr/>
        </p:nvSpPr>
        <p:spPr>
          <a:xfrm>
            <a:off x="5372507" y="1162298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“GALERIA”</a:t>
            </a: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AF4AD81A-708A-4B87-B700-4F77DFD6768D}"/>
              </a:ext>
            </a:extLst>
          </p:cNvPr>
          <p:cNvSpPr/>
          <p:nvPr/>
        </p:nvSpPr>
        <p:spPr>
          <a:xfrm>
            <a:off x="6476740" y="1162298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“CONTATO”</a:t>
            </a:r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19F28112-AAB2-4E69-A9AD-FC975DD73C13}"/>
              </a:ext>
            </a:extLst>
          </p:cNvPr>
          <p:cNvSpPr/>
          <p:nvPr/>
        </p:nvSpPr>
        <p:spPr>
          <a:xfrm>
            <a:off x="7658762" y="1162298"/>
            <a:ext cx="980768" cy="8309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Ícone para página “EM CARTAZ”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73FAB47-E20E-486F-9441-18B3C8D31D04}"/>
              </a:ext>
            </a:extLst>
          </p:cNvPr>
          <p:cNvSpPr/>
          <p:nvPr/>
        </p:nvSpPr>
        <p:spPr>
          <a:xfrm>
            <a:off x="1063376" y="1153151"/>
            <a:ext cx="1331481" cy="9756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Logo + página inicial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27B0D6E-83D9-4602-83B7-650503EB6660}"/>
              </a:ext>
            </a:extLst>
          </p:cNvPr>
          <p:cNvSpPr/>
          <p:nvPr/>
        </p:nvSpPr>
        <p:spPr>
          <a:xfrm>
            <a:off x="5863835" y="2312568"/>
            <a:ext cx="5632359" cy="37057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EC165D99-260A-48F5-8ED3-DC12E672614D}"/>
              </a:ext>
            </a:extLst>
          </p:cNvPr>
          <p:cNvSpPr txBox="1"/>
          <p:nvPr/>
        </p:nvSpPr>
        <p:spPr>
          <a:xfrm>
            <a:off x="2358189" y="2789765"/>
            <a:ext cx="197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Imagem ao fundo</a:t>
            </a: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6CE93FC3-7E96-4B04-B8B9-FF62A5466EAF}"/>
              </a:ext>
            </a:extLst>
          </p:cNvPr>
          <p:cNvSpPr/>
          <p:nvPr/>
        </p:nvSpPr>
        <p:spPr>
          <a:xfrm>
            <a:off x="2581523" y="3485829"/>
            <a:ext cx="929513" cy="8753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tx1"/>
                </a:solidFill>
              </a:rPr>
              <a:t>Ícone Ingresso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E62ED09-AE63-41E6-9D3C-B3BDD019AEC8}"/>
              </a:ext>
            </a:extLst>
          </p:cNvPr>
          <p:cNvSpPr txBox="1"/>
          <p:nvPr/>
        </p:nvSpPr>
        <p:spPr>
          <a:xfrm>
            <a:off x="8153438" y="3024484"/>
            <a:ext cx="92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Imagem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0BC315C-9C42-4C54-B0F6-41499CD9DD3A}"/>
              </a:ext>
            </a:extLst>
          </p:cNvPr>
          <p:cNvSpPr txBox="1"/>
          <p:nvPr/>
        </p:nvSpPr>
        <p:spPr>
          <a:xfrm>
            <a:off x="6036114" y="3629530"/>
            <a:ext cx="5142609" cy="846386"/>
          </a:xfrm>
          <a:prstGeom prst="rect">
            <a:avLst/>
          </a:prstGeom>
          <a:solidFill>
            <a:srgbClr val="F0F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700" dirty="0"/>
              <a:t>Sinopse do trabalho atual e indicações sobre a produtora, redirecionando o usuário para a página oficial. Sinopse do trabalho atual e indicações sobre a produtora, redirecionando o usuário para a página </a:t>
            </a:r>
            <a:r>
              <a:rPr lang="pt-BR" sz="700" dirty="0" err="1"/>
              <a:t>oficial.Sinopse</a:t>
            </a:r>
            <a:r>
              <a:rPr lang="pt-BR" sz="700" dirty="0"/>
              <a:t> do trabalho atual e indicações sobre a produtora, redirecionando o usuário para a página </a:t>
            </a:r>
            <a:r>
              <a:rPr lang="pt-BR" sz="700" dirty="0" err="1"/>
              <a:t>oficial.Sinopse</a:t>
            </a:r>
            <a:r>
              <a:rPr lang="pt-BR" sz="700" dirty="0"/>
              <a:t> do trabalho atual e indicações sobre a produtora, redirecionando o usuário para a página </a:t>
            </a:r>
            <a:r>
              <a:rPr lang="pt-BR" sz="700" dirty="0" err="1"/>
              <a:t>oficial.Sinopse</a:t>
            </a:r>
            <a:r>
              <a:rPr lang="pt-BR" sz="700" dirty="0"/>
              <a:t> do trabalho atual e indicações sobre a produtora, redirecionando o usuário para a página </a:t>
            </a:r>
            <a:r>
              <a:rPr lang="pt-BR" sz="700" dirty="0" err="1"/>
              <a:t>oficial.Sinopse</a:t>
            </a:r>
            <a:r>
              <a:rPr lang="pt-BR" sz="700" dirty="0"/>
              <a:t> do trabalho atual e indicações sobre a produtora, redirecionando o usuário para a página oficial.</a:t>
            </a:r>
          </a:p>
          <a:p>
            <a:r>
              <a:rPr lang="pt-BR" sz="700" dirty="0"/>
              <a:t>Sinopse do trabalho atual e indicações sobre a produtora, redirecionando o usuário para a página </a:t>
            </a:r>
            <a:r>
              <a:rPr lang="pt-BR" sz="700" dirty="0" err="1"/>
              <a:t>oficial.Sinopse</a:t>
            </a:r>
            <a:r>
              <a:rPr lang="pt-BR" sz="700" dirty="0"/>
              <a:t> do trabalho atual e indicações sobre a produtora, redirecionando o usuário para a página oficial.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92E9986-7D17-4105-AAE5-19502C391491}"/>
              </a:ext>
            </a:extLst>
          </p:cNvPr>
          <p:cNvSpPr txBox="1"/>
          <p:nvPr/>
        </p:nvSpPr>
        <p:spPr>
          <a:xfrm>
            <a:off x="9949403" y="5685156"/>
            <a:ext cx="14912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Créditos da foto de divulgação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1D19F57-A3AC-485D-B2B1-12BAC1049711}"/>
              </a:ext>
            </a:extLst>
          </p:cNvPr>
          <p:cNvSpPr txBox="1"/>
          <p:nvPr/>
        </p:nvSpPr>
        <p:spPr>
          <a:xfrm>
            <a:off x="7538432" y="4549195"/>
            <a:ext cx="2155844" cy="2000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700" b="1" dirty="0"/>
              <a:t>DATAS/ESTREIA/INFORMAÇÕES SOBRE </a:t>
            </a:r>
            <a:r>
              <a:rPr lang="pt-BR" sz="700" b="1" dirty="0" err="1"/>
              <a:t>dd</a:t>
            </a:r>
            <a:r>
              <a:rPr lang="pt-BR" sz="700" b="1" dirty="0"/>
              <a:t>/mm/aa</a:t>
            </a:r>
          </a:p>
        </p:txBody>
      </p:sp>
    </p:spTree>
    <p:extLst>
      <p:ext uri="{BB962C8B-B14F-4D97-AF65-F5344CB8AC3E}">
        <p14:creationId xmlns:p14="http://schemas.microsoft.com/office/powerpoint/2010/main" val="329960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FC1EC53-E276-4C39-B474-5FD4298A8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23" y="1303418"/>
            <a:ext cx="9643353" cy="470074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BC4D443-8423-4F38-AB23-4187EA4E823D}"/>
              </a:ext>
            </a:extLst>
          </p:cNvPr>
          <p:cNvSpPr/>
          <p:nvPr/>
        </p:nvSpPr>
        <p:spPr>
          <a:xfrm>
            <a:off x="4817602" y="435552"/>
            <a:ext cx="19688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dirty="0">
                <a:solidFill>
                  <a:srgbClr val="000000"/>
                </a:solidFill>
                <a:latin typeface="Century Schoolbook" panose="02040604050505020304" pitchFamily="18" charset="0"/>
              </a:rPr>
              <a:t>Paleta de cores</a:t>
            </a:r>
            <a:endParaRPr lang="pt-BR" sz="20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02C611F-280E-4F83-AAC9-7912F06DDFC8}"/>
              </a:ext>
            </a:extLst>
          </p:cNvPr>
          <p:cNvSpPr/>
          <p:nvPr/>
        </p:nvSpPr>
        <p:spPr>
          <a:xfrm>
            <a:off x="4817601" y="942582"/>
            <a:ext cx="112082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050" dirty="0">
                <a:solidFill>
                  <a:srgbClr val="000000"/>
                </a:solidFill>
                <a:latin typeface="Century Schoolbook" panose="02040604050505020304" pitchFamily="18" charset="0"/>
              </a:rPr>
              <a:t>Paleta de cores</a:t>
            </a:r>
            <a:endParaRPr lang="pt-BR" sz="105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9264531-F485-40FE-8B05-D2F2B9B81C8B}"/>
              </a:ext>
            </a:extLst>
          </p:cNvPr>
          <p:cNvSpPr/>
          <p:nvPr/>
        </p:nvSpPr>
        <p:spPr>
          <a:xfrm>
            <a:off x="3729489" y="4948744"/>
            <a:ext cx="221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050" dirty="0">
                <a:solidFill>
                  <a:schemeClr val="bg1"/>
                </a:solidFill>
                <a:latin typeface="Century Schoolbook" panose="02040604050505020304" pitchFamily="18" charset="0"/>
              </a:rPr>
              <a:t>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3482E02-2670-4CD4-B312-E33206D49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582"/>
          <a:stretch/>
        </p:blipFill>
        <p:spPr>
          <a:xfrm>
            <a:off x="1335879" y="1825240"/>
            <a:ext cx="1520974" cy="365709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F240F33-9DC4-4552-9EEB-A72CE64CF9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473"/>
          <a:stretch/>
        </p:blipFill>
        <p:spPr>
          <a:xfrm>
            <a:off x="2918409" y="1859103"/>
            <a:ext cx="1677804" cy="300588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E8766AE-D57B-42C0-841C-B34F171B2B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988"/>
          <a:stretch/>
        </p:blipFill>
        <p:spPr>
          <a:xfrm>
            <a:off x="4658180" y="1800089"/>
            <a:ext cx="1568654" cy="324698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61C6F14-A596-4169-BF76-424D9A5AC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6424" y="1739246"/>
            <a:ext cx="1568654" cy="352947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D9041D3-E0C4-49AC-8C40-53AB8A2F90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5784" y="1739247"/>
            <a:ext cx="1281747" cy="365709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C828D60-F273-4C4C-9F6B-E057AEA14E7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9164"/>
          <a:stretch/>
        </p:blipFill>
        <p:spPr>
          <a:xfrm>
            <a:off x="9676405" y="1976438"/>
            <a:ext cx="1179716" cy="307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995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61eb4c1-74be-4dac-97b4-6b716efa460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A861A600A6A7946A552F52B905AFEC2" ma:contentTypeVersion="15" ma:contentTypeDescription="Crie um novo documento." ma:contentTypeScope="" ma:versionID="ca1bf92038ba442590ad761523ce84d7">
  <xsd:schema xmlns:xsd="http://www.w3.org/2001/XMLSchema" xmlns:xs="http://www.w3.org/2001/XMLSchema" xmlns:p="http://schemas.microsoft.com/office/2006/metadata/properties" xmlns:ns3="561eb4c1-74be-4dac-97b4-6b716efa4608" xmlns:ns4="2e9163a7-08be-412f-a5d9-068ee3b45502" targetNamespace="http://schemas.microsoft.com/office/2006/metadata/properties" ma:root="true" ma:fieldsID="13dd101b03e5c1d259f2ee93b1612a1d" ns3:_="" ns4:_="">
    <xsd:import namespace="561eb4c1-74be-4dac-97b4-6b716efa4608"/>
    <xsd:import namespace="2e9163a7-08be-412f-a5d9-068ee3b4550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DateTake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1eb4c1-74be-4dac-97b4-6b716efa46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9163a7-08be-412f-a5d9-068ee3b45502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EB8364-75C7-4487-BE43-9D7219E47ABA}">
  <ds:schemaRefs>
    <ds:schemaRef ds:uri="2e9163a7-08be-412f-a5d9-068ee3b45502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561eb4c1-74be-4dac-97b4-6b716efa4608"/>
    <ds:schemaRef ds:uri="http://purl.org/dc/terms/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C7D24FB-DD09-4E11-BE7B-963D995F40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1eb4c1-74be-4dac-97b4-6b716efa4608"/>
    <ds:schemaRef ds:uri="2e9163a7-08be-412f-a5d9-068ee3b455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F2F1FC6-4C5F-4E88-B85D-B2F8A5CAE0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1260</Words>
  <Application>Microsoft Office PowerPoint</Application>
  <PresentationFormat>Widescreen</PresentationFormat>
  <Paragraphs>169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MARIANNA CAMPOS DA ROCHA MATTOS</dc:creator>
  <cp:lastModifiedBy>MARIANNA CAMPOS DA ROCHA MATTOS</cp:lastModifiedBy>
  <cp:revision>30</cp:revision>
  <dcterms:created xsi:type="dcterms:W3CDTF">2024-05-10T14:36:59Z</dcterms:created>
  <dcterms:modified xsi:type="dcterms:W3CDTF">2024-06-07T14:26:29Z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0x010100DA861A600A6A7946A552F52B905AFEC2</vt:lpwstr>
  </property>
</Properties>
</file>